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26"/>
  </p:notesMasterIdLst>
  <p:sldIdLst>
    <p:sldId id="333" r:id="rId5"/>
    <p:sldId id="349" r:id="rId6"/>
    <p:sldId id="335" r:id="rId7"/>
    <p:sldId id="348" r:id="rId8"/>
    <p:sldId id="350" r:id="rId9"/>
    <p:sldId id="360" r:id="rId10"/>
    <p:sldId id="337" r:id="rId11"/>
    <p:sldId id="362" r:id="rId12"/>
    <p:sldId id="359" r:id="rId13"/>
    <p:sldId id="351" r:id="rId14"/>
    <p:sldId id="352" r:id="rId15"/>
    <p:sldId id="354" r:id="rId16"/>
    <p:sldId id="365" r:id="rId17"/>
    <p:sldId id="361" r:id="rId18"/>
    <p:sldId id="363" r:id="rId19"/>
    <p:sldId id="356" r:id="rId20"/>
    <p:sldId id="357" r:id="rId21"/>
    <p:sldId id="366" r:id="rId22"/>
    <p:sldId id="358" r:id="rId23"/>
    <p:sldId id="355" r:id="rId24"/>
    <p:sldId id="347"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1033B"/>
    <a:srgbClr val="F200FB"/>
    <a:srgbClr val="005BFF"/>
    <a:srgbClr val="36289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7" autoAdjust="0"/>
    <p:restoredTop sz="89179" autoAdjust="0"/>
  </p:normalViewPr>
  <p:slideViewPr>
    <p:cSldViewPr snapToGrid="0">
      <p:cViewPr varScale="1">
        <p:scale>
          <a:sx n="75" d="100"/>
          <a:sy n="75" d="100"/>
        </p:scale>
        <p:origin x="979" y="22"/>
      </p:cViewPr>
      <p:guideLst/>
    </p:cSldViewPr>
  </p:slideViewPr>
  <p:notesTextViewPr>
    <p:cViewPr>
      <p:scale>
        <a:sx n="80" d="100"/>
        <a:sy n="8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commentAuthors" Target="commentAuthors.xml"/><Relationship Id="rId30" Type="http://schemas.openxmlformats.org/officeDocument/2006/relationships/theme" Target="theme/theme1.xml"/></Relationships>
</file>

<file path=ppt/diagrams/_rels/data1.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hyperlink" Target="https://www.pngall.com/weight-scale-png/download/15134" TargetMode="External"/><Relationship Id="rId1" Type="http://schemas.openxmlformats.org/officeDocument/2006/relationships/image" Target="../media/image26.png"/><Relationship Id="rId6" Type="http://schemas.openxmlformats.org/officeDocument/2006/relationships/hyperlink" Target="http://nevauyv365024.wikidot.com/blog:141" TargetMode="External"/><Relationship Id="rId5" Type="http://schemas.openxmlformats.org/officeDocument/2006/relationships/image" Target="../media/image28.jpg"/><Relationship Id="rId4" Type="http://schemas.openxmlformats.org/officeDocument/2006/relationships/hyperlink" Target="https://www.focusfitness.net/stock-photos/downloads/tag/air-squat/" TargetMode="External"/></Relationships>
</file>

<file path=ppt/diagrams/_rels/drawing1.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hyperlink" Target="https://www.pngall.com/weight-scale-png/download/15134" TargetMode="External"/><Relationship Id="rId1" Type="http://schemas.openxmlformats.org/officeDocument/2006/relationships/image" Target="../media/image26.png"/><Relationship Id="rId6" Type="http://schemas.openxmlformats.org/officeDocument/2006/relationships/hyperlink" Target="http://nevauyv365024.wikidot.com/blog:141" TargetMode="External"/><Relationship Id="rId5" Type="http://schemas.openxmlformats.org/officeDocument/2006/relationships/image" Target="../media/image28.jpg"/><Relationship Id="rId4" Type="http://schemas.openxmlformats.org/officeDocument/2006/relationships/hyperlink" Target="https://www.focusfitness.net/stock-photos/downloads/tag/air-squat/" TargetMode="External"/></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DD8915E-DC14-41D6-9BB5-F49E1C265163}"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73D947E0-108F-4D20-A71E-3CF329F97212}">
      <dgm:prSet custT="1"/>
      <dgm:spPr/>
      <dgm:t>
        <a:bodyPr lIns="0" tIns="0" rIns="0" bIns="0"/>
        <a:lstStyle/>
        <a:p>
          <a:pPr>
            <a:lnSpc>
              <a:spcPct val="100000"/>
            </a:lnSpc>
          </a:pPr>
          <a:r>
            <a:rPr lang="en-US" sz="1800" b="1" i="0" cap="all" baseline="0" dirty="0">
              <a:solidFill>
                <a:schemeClr val="accent1">
                  <a:lumMod val="60000"/>
                  <a:lumOff val="40000"/>
                </a:schemeClr>
              </a:solidFill>
              <a:latin typeface="Avenir Next LT Pro" panose="020B0504020202020204" pitchFamily="34" charset="77"/>
            </a:rPr>
            <a:t>Biometrics</a:t>
          </a:r>
        </a:p>
      </dgm:t>
    </dgm:pt>
    <dgm:pt modelId="{9D249532-A24D-4D8F-848A-9F42F2E486C9}" type="parTrans" cxnId="{A0077D09-C12C-46D0-8DF7-194B6911362A}">
      <dgm:prSet/>
      <dgm:spPr/>
      <dgm:t>
        <a:bodyPr/>
        <a:lstStyle/>
        <a:p>
          <a:endParaRPr lang="en-US">
            <a:solidFill>
              <a:schemeClr val="bg1"/>
            </a:solidFill>
          </a:endParaRPr>
        </a:p>
      </dgm:t>
    </dgm:pt>
    <dgm:pt modelId="{AE813459-65AB-4FA9-B717-330DDA6DFA4E}" type="sibTrans" cxnId="{A0077D09-C12C-46D0-8DF7-194B6911362A}">
      <dgm:prSet/>
      <dgm:spPr/>
      <dgm:t>
        <a:bodyPr/>
        <a:lstStyle/>
        <a:p>
          <a:endParaRPr lang="en-US">
            <a:solidFill>
              <a:schemeClr val="bg1"/>
            </a:solidFill>
          </a:endParaRPr>
        </a:p>
      </dgm:t>
    </dgm:pt>
    <dgm:pt modelId="{B1AFA1AF-0FF8-45B3-A6D0-0E255A2F637D}">
      <dgm:prSet custT="1"/>
      <dgm:spPr/>
      <dgm:t>
        <a:bodyPr lIns="0" tIns="0" rIns="0" bIns="0"/>
        <a:lstStyle/>
        <a:p>
          <a:pPr>
            <a:lnSpc>
              <a:spcPct val="100000"/>
            </a:lnSpc>
          </a:pPr>
          <a:r>
            <a:rPr lang="en-US" sz="1800" b="1" i="0" cap="all" baseline="0" dirty="0">
              <a:solidFill>
                <a:schemeClr val="accent1">
                  <a:lumMod val="60000"/>
                  <a:lumOff val="40000"/>
                </a:schemeClr>
              </a:solidFill>
              <a:latin typeface="Avenir Next LT Pro" panose="020B0504020202020204" pitchFamily="34" charset="77"/>
            </a:rPr>
            <a:t>Fitmetrics</a:t>
          </a:r>
        </a:p>
      </dgm:t>
    </dgm:pt>
    <dgm:pt modelId="{10C68AF5-481C-45AA-A216-8BBBB04515B9}" type="parTrans" cxnId="{F28D7702-2FC3-49BD-BB13-C989E5EE622A}">
      <dgm:prSet/>
      <dgm:spPr/>
      <dgm:t>
        <a:bodyPr/>
        <a:lstStyle/>
        <a:p>
          <a:endParaRPr lang="en-US">
            <a:solidFill>
              <a:schemeClr val="bg1"/>
            </a:solidFill>
          </a:endParaRPr>
        </a:p>
      </dgm:t>
    </dgm:pt>
    <dgm:pt modelId="{88649F7A-400B-4056-965D-C9AC0B3AD942}" type="sibTrans" cxnId="{F28D7702-2FC3-49BD-BB13-C989E5EE622A}">
      <dgm:prSet/>
      <dgm:spPr/>
      <dgm:t>
        <a:bodyPr/>
        <a:lstStyle/>
        <a:p>
          <a:endParaRPr lang="en-US">
            <a:solidFill>
              <a:schemeClr val="bg1"/>
            </a:solidFill>
          </a:endParaRPr>
        </a:p>
      </dgm:t>
    </dgm:pt>
    <dgm:pt modelId="{50418D2B-9486-42DE-AFDD-1D31420040FF}">
      <dgm:prSet custT="1"/>
      <dgm:spPr/>
      <dgm:t>
        <a:bodyPr/>
        <a:lstStyle/>
        <a:p>
          <a:pPr>
            <a:lnSpc>
              <a:spcPct val="100000"/>
            </a:lnSpc>
          </a:pPr>
          <a:endParaRPr lang="en-US" sz="1400" b="1" i="0" cap="none" baseline="0" dirty="0">
            <a:solidFill>
              <a:schemeClr val="bg1"/>
            </a:solidFill>
            <a:latin typeface="Avenir Next LT Pro" panose="020B0504020202020204" pitchFamily="34" charset="77"/>
          </a:endParaRPr>
        </a:p>
        <a:p>
          <a:pPr>
            <a:lnSpc>
              <a:spcPct val="100000"/>
            </a:lnSpc>
          </a:pPr>
          <a:r>
            <a:rPr lang="en-US" sz="1400" b="1" i="0" cap="none" baseline="0" dirty="0">
              <a:solidFill>
                <a:schemeClr val="bg1"/>
              </a:solidFill>
              <a:latin typeface="Avenir Next LT Pro" panose="020B0504020202020204" pitchFamily="34" charset="77"/>
            </a:rPr>
            <a:t>Grip Force</a:t>
          </a:r>
        </a:p>
      </dgm:t>
    </dgm:pt>
    <dgm:pt modelId="{D5A17F6B-93F5-442B-938A-0F38C281BE88}" type="parTrans" cxnId="{5A5BA622-5DEB-48B9-88D9-C1DE36C711E5}">
      <dgm:prSet/>
      <dgm:spPr/>
      <dgm:t>
        <a:bodyPr/>
        <a:lstStyle/>
        <a:p>
          <a:endParaRPr lang="en-US">
            <a:solidFill>
              <a:schemeClr val="bg1"/>
            </a:solidFill>
          </a:endParaRPr>
        </a:p>
      </dgm:t>
    </dgm:pt>
    <dgm:pt modelId="{1D87A0A5-8024-4710-846B-D5BFAC785107}" type="sibTrans" cxnId="{5A5BA622-5DEB-48B9-88D9-C1DE36C711E5}">
      <dgm:prSet/>
      <dgm:spPr/>
      <dgm:t>
        <a:bodyPr/>
        <a:lstStyle/>
        <a:p>
          <a:endParaRPr lang="en-US">
            <a:solidFill>
              <a:schemeClr val="bg1"/>
            </a:solidFill>
          </a:endParaRPr>
        </a:p>
      </dgm:t>
    </dgm:pt>
    <dgm:pt modelId="{E9682B4F-0217-4B50-923E-C104AA24290F}">
      <dgm:prSet custT="1"/>
      <dgm:spPr/>
      <dgm:t>
        <a:bodyPr lIns="0" tIns="0" rIns="0" bIns="0"/>
        <a:lstStyle/>
        <a:p>
          <a:pPr>
            <a:lnSpc>
              <a:spcPct val="100000"/>
            </a:lnSpc>
          </a:pPr>
          <a:endParaRPr lang="en-US" sz="1800" b="1" i="0" cap="all" baseline="0" dirty="0">
            <a:solidFill>
              <a:schemeClr val="accent1">
                <a:lumMod val="60000"/>
                <a:lumOff val="40000"/>
              </a:schemeClr>
            </a:solidFill>
            <a:latin typeface="Avenir Next LT Pro" panose="020B0504020202020204" pitchFamily="34" charset="77"/>
          </a:endParaRPr>
        </a:p>
        <a:p>
          <a:pPr>
            <a:lnSpc>
              <a:spcPct val="100000"/>
            </a:lnSpc>
          </a:pPr>
          <a:r>
            <a:rPr lang="en-US" sz="1800" b="1" i="0" cap="all" baseline="0" dirty="0">
              <a:solidFill>
                <a:schemeClr val="accent1">
                  <a:lumMod val="60000"/>
                  <a:lumOff val="40000"/>
                </a:schemeClr>
              </a:solidFill>
              <a:latin typeface="Avenir Next LT Pro" panose="020B0504020202020204" pitchFamily="34" charset="77"/>
            </a:rPr>
            <a:t>FitClassify </a:t>
          </a:r>
          <a:br>
            <a:rPr lang="en-US" sz="1800" b="1" i="0" cap="all" baseline="0" dirty="0">
              <a:solidFill>
                <a:schemeClr val="accent1">
                  <a:lumMod val="60000"/>
                  <a:lumOff val="40000"/>
                </a:schemeClr>
              </a:solidFill>
              <a:latin typeface="Avenir Next LT Pro" panose="020B0504020202020204" pitchFamily="34" charset="77"/>
            </a:rPr>
          </a:br>
          <a:r>
            <a:rPr lang="en-US" sz="1800" b="1" i="0" cap="all" baseline="0" dirty="0">
              <a:solidFill>
                <a:schemeClr val="accent1">
                  <a:lumMod val="60000"/>
                  <a:lumOff val="40000"/>
                </a:schemeClr>
              </a:solidFill>
              <a:latin typeface="Avenir Next LT Pro" panose="020B0504020202020204" pitchFamily="34" charset="77"/>
            </a:rPr>
            <a:t>model</a:t>
          </a:r>
          <a:br>
            <a:rPr lang="en-US" sz="1800" b="1" i="0" cap="all" baseline="0" dirty="0">
              <a:solidFill>
                <a:schemeClr val="accent1">
                  <a:lumMod val="60000"/>
                  <a:lumOff val="40000"/>
                </a:schemeClr>
              </a:solidFill>
              <a:latin typeface="Avenir Next LT Pro" panose="020B0504020202020204" pitchFamily="34" charset="77"/>
            </a:rPr>
          </a:br>
          <a:endParaRPr lang="en-US" sz="1800" b="1" i="0" cap="all" baseline="0" dirty="0">
            <a:solidFill>
              <a:schemeClr val="accent1">
                <a:lumMod val="60000"/>
                <a:lumOff val="40000"/>
              </a:schemeClr>
            </a:solidFill>
            <a:latin typeface="Avenir Next LT Pro" panose="020B0504020202020204" pitchFamily="34" charset="77"/>
          </a:endParaRPr>
        </a:p>
      </dgm:t>
    </dgm:pt>
    <dgm:pt modelId="{E0F6C4AF-9BBB-4698-91D7-F9AE3EACBD5D}" type="parTrans" cxnId="{6C23D0C9-74B2-4C8B-AB2F-A03B3B0EBE56}">
      <dgm:prSet/>
      <dgm:spPr/>
      <dgm:t>
        <a:bodyPr/>
        <a:lstStyle/>
        <a:p>
          <a:endParaRPr lang="en-US">
            <a:solidFill>
              <a:schemeClr val="bg1"/>
            </a:solidFill>
          </a:endParaRPr>
        </a:p>
      </dgm:t>
    </dgm:pt>
    <dgm:pt modelId="{B8632E42-D7EB-4C31-877E-6F1B2801851A}" type="sibTrans" cxnId="{6C23D0C9-74B2-4C8B-AB2F-A03B3B0EBE56}">
      <dgm:prSet/>
      <dgm:spPr/>
      <dgm:t>
        <a:bodyPr/>
        <a:lstStyle/>
        <a:p>
          <a:endParaRPr lang="en-US">
            <a:solidFill>
              <a:schemeClr val="bg1"/>
            </a:solidFill>
          </a:endParaRPr>
        </a:p>
      </dgm:t>
    </dgm:pt>
    <dgm:pt modelId="{0EC0C300-11E4-45CF-8418-973585107209}">
      <dgm:prSet custT="1"/>
      <dgm:spPr/>
      <dgm:t>
        <a:bodyPr/>
        <a:lstStyle/>
        <a:p>
          <a:pPr>
            <a:lnSpc>
              <a:spcPct val="100000"/>
            </a:lnSpc>
          </a:pPr>
          <a:r>
            <a:rPr lang="en-US" sz="1400" b="1" i="0" cap="none" baseline="0" dirty="0">
              <a:solidFill>
                <a:schemeClr val="bg1"/>
              </a:solidFill>
              <a:latin typeface="Avenir Next LT Pro" panose="020B0504020202020204" pitchFamily="34" charset="77"/>
            </a:rPr>
            <a:t>CLASS A</a:t>
          </a:r>
        </a:p>
      </dgm:t>
    </dgm:pt>
    <dgm:pt modelId="{1E4DD98E-100E-46B7-B24A-408BBF69E9FA}" type="parTrans" cxnId="{51563A4F-C0EB-47D6-B5BC-47A4E599AD4B}">
      <dgm:prSet/>
      <dgm:spPr/>
      <dgm:t>
        <a:bodyPr/>
        <a:lstStyle/>
        <a:p>
          <a:endParaRPr lang="en-US">
            <a:solidFill>
              <a:schemeClr val="bg1"/>
            </a:solidFill>
          </a:endParaRPr>
        </a:p>
      </dgm:t>
    </dgm:pt>
    <dgm:pt modelId="{90FAB5D1-62B3-4FF6-A07D-EE607F529C32}" type="sibTrans" cxnId="{51563A4F-C0EB-47D6-B5BC-47A4E599AD4B}">
      <dgm:prSet/>
      <dgm:spPr/>
      <dgm:t>
        <a:bodyPr/>
        <a:lstStyle/>
        <a:p>
          <a:endParaRPr lang="en-US">
            <a:solidFill>
              <a:schemeClr val="bg1"/>
            </a:solidFill>
          </a:endParaRPr>
        </a:p>
      </dgm:t>
    </dgm:pt>
    <dgm:pt modelId="{D6749E74-92A7-418F-B488-48C67236F58B}">
      <dgm:prSet custT="1"/>
      <dgm:spPr/>
      <dgm:t>
        <a:bodyPr/>
        <a:lstStyle/>
        <a:p>
          <a:pPr>
            <a:lnSpc>
              <a:spcPct val="100000"/>
            </a:lnSpc>
          </a:pPr>
          <a:r>
            <a:rPr lang="en-US" sz="1400" b="1" i="0" cap="none" baseline="0" dirty="0">
              <a:solidFill>
                <a:schemeClr val="bg1"/>
              </a:solidFill>
              <a:latin typeface="Avenir Next LT Pro" panose="020B0504020202020204" pitchFamily="34" charset="77"/>
            </a:rPr>
            <a:t>Sit and Bend </a:t>
          </a:r>
        </a:p>
      </dgm:t>
    </dgm:pt>
    <dgm:pt modelId="{EC3E0165-9E06-421F-9AC9-BC551528C0A5}" type="parTrans" cxnId="{50017364-5172-4AA0-8FEC-41319A23097D}">
      <dgm:prSet/>
      <dgm:spPr/>
      <dgm:t>
        <a:bodyPr/>
        <a:lstStyle/>
        <a:p>
          <a:endParaRPr lang="en-US">
            <a:solidFill>
              <a:schemeClr val="bg1"/>
            </a:solidFill>
          </a:endParaRPr>
        </a:p>
      </dgm:t>
    </dgm:pt>
    <dgm:pt modelId="{3DA3DB2E-2C96-4851-AAB9-6716A4F37E15}" type="sibTrans" cxnId="{50017364-5172-4AA0-8FEC-41319A23097D}">
      <dgm:prSet/>
      <dgm:spPr/>
      <dgm:t>
        <a:bodyPr/>
        <a:lstStyle/>
        <a:p>
          <a:endParaRPr lang="en-US">
            <a:solidFill>
              <a:schemeClr val="bg1"/>
            </a:solidFill>
          </a:endParaRPr>
        </a:p>
      </dgm:t>
    </dgm:pt>
    <dgm:pt modelId="{7A6A0D7E-D8BE-4EC5-91B1-3B2320B6CAF9}">
      <dgm:prSet custT="1"/>
      <dgm:spPr/>
      <dgm:t>
        <a:bodyPr/>
        <a:lstStyle/>
        <a:p>
          <a:pPr>
            <a:lnSpc>
              <a:spcPct val="100000"/>
            </a:lnSpc>
          </a:pPr>
          <a:r>
            <a:rPr lang="en-US" sz="1400" b="1" i="0" cap="none" baseline="0" dirty="0">
              <a:solidFill>
                <a:schemeClr val="bg1"/>
              </a:solidFill>
              <a:latin typeface="Avenir Next LT Pro" panose="020B0504020202020204" pitchFamily="34" charset="77"/>
            </a:rPr>
            <a:t>Sit-Ups Count</a:t>
          </a:r>
        </a:p>
      </dgm:t>
    </dgm:pt>
    <dgm:pt modelId="{1357650E-1975-44B8-91B0-52079C2F9AE1}" type="parTrans" cxnId="{4D27BF36-5CCF-48E1-9992-6B65D515C254}">
      <dgm:prSet/>
      <dgm:spPr/>
      <dgm:t>
        <a:bodyPr/>
        <a:lstStyle/>
        <a:p>
          <a:endParaRPr lang="en-US">
            <a:solidFill>
              <a:schemeClr val="bg1"/>
            </a:solidFill>
          </a:endParaRPr>
        </a:p>
      </dgm:t>
    </dgm:pt>
    <dgm:pt modelId="{1915F28D-2DD6-45A1-9F5C-40357B631937}" type="sibTrans" cxnId="{4D27BF36-5CCF-48E1-9992-6B65D515C254}">
      <dgm:prSet/>
      <dgm:spPr/>
      <dgm:t>
        <a:bodyPr/>
        <a:lstStyle/>
        <a:p>
          <a:endParaRPr lang="en-US">
            <a:solidFill>
              <a:schemeClr val="bg1"/>
            </a:solidFill>
          </a:endParaRPr>
        </a:p>
      </dgm:t>
    </dgm:pt>
    <dgm:pt modelId="{30A490C8-22B4-4D68-875C-0F0DE2FF864D}">
      <dgm:prSet custT="1"/>
      <dgm:spPr/>
      <dgm:t>
        <a:bodyPr/>
        <a:lstStyle/>
        <a:p>
          <a:pPr>
            <a:lnSpc>
              <a:spcPct val="100000"/>
            </a:lnSpc>
          </a:pPr>
          <a:r>
            <a:rPr lang="en-US" sz="1400" b="1" i="0" cap="none" baseline="0" dirty="0">
              <a:solidFill>
                <a:schemeClr val="bg1"/>
              </a:solidFill>
              <a:latin typeface="Avenir Next LT Pro" panose="020B0504020202020204" pitchFamily="34" charset="77"/>
            </a:rPr>
            <a:t>Body Fat %</a:t>
          </a:r>
        </a:p>
      </dgm:t>
    </dgm:pt>
    <dgm:pt modelId="{45495DA8-8707-41E3-A12B-FA5766269C44}" type="sibTrans" cxnId="{381FE1CC-8184-4745-8EB3-6DE11655998D}">
      <dgm:prSet/>
      <dgm:spPr/>
      <dgm:t>
        <a:bodyPr/>
        <a:lstStyle/>
        <a:p>
          <a:endParaRPr lang="en-US">
            <a:solidFill>
              <a:schemeClr val="bg1"/>
            </a:solidFill>
          </a:endParaRPr>
        </a:p>
      </dgm:t>
    </dgm:pt>
    <dgm:pt modelId="{035C64B0-4F0C-4FD1-BD23-B1D4C9887CBE}" type="parTrans" cxnId="{381FE1CC-8184-4745-8EB3-6DE11655998D}">
      <dgm:prSet/>
      <dgm:spPr/>
      <dgm:t>
        <a:bodyPr/>
        <a:lstStyle/>
        <a:p>
          <a:endParaRPr lang="en-US">
            <a:solidFill>
              <a:schemeClr val="bg1"/>
            </a:solidFill>
          </a:endParaRPr>
        </a:p>
      </dgm:t>
    </dgm:pt>
    <dgm:pt modelId="{D0ABAD6B-A2E3-499C-87FF-86FD309997D5}">
      <dgm:prSet custT="1"/>
      <dgm:spPr/>
      <dgm:t>
        <a:bodyPr/>
        <a:lstStyle/>
        <a:p>
          <a:pPr>
            <a:lnSpc>
              <a:spcPct val="100000"/>
            </a:lnSpc>
          </a:pPr>
          <a:r>
            <a:rPr lang="en-US" sz="1400" b="1" i="0" cap="none" baseline="0" dirty="0">
              <a:solidFill>
                <a:schemeClr val="bg1"/>
              </a:solidFill>
              <a:latin typeface="Avenir Next LT Pro" panose="020B0504020202020204" pitchFamily="34" charset="77"/>
            </a:rPr>
            <a:t>Blood Pressure</a:t>
          </a:r>
        </a:p>
      </dgm:t>
    </dgm:pt>
    <dgm:pt modelId="{F9461C7B-5B0D-462F-B726-5DAC28CB73FB}" type="sibTrans" cxnId="{49BF9BA3-05B2-4559-BB69-9C680DF40977}">
      <dgm:prSet/>
      <dgm:spPr/>
      <dgm:t>
        <a:bodyPr/>
        <a:lstStyle/>
        <a:p>
          <a:endParaRPr lang="en-US">
            <a:solidFill>
              <a:schemeClr val="bg1"/>
            </a:solidFill>
          </a:endParaRPr>
        </a:p>
      </dgm:t>
    </dgm:pt>
    <dgm:pt modelId="{A52A21F7-411D-49AE-B319-8210AA45C623}" type="parTrans" cxnId="{49BF9BA3-05B2-4559-BB69-9C680DF40977}">
      <dgm:prSet/>
      <dgm:spPr/>
      <dgm:t>
        <a:bodyPr/>
        <a:lstStyle/>
        <a:p>
          <a:endParaRPr lang="en-US">
            <a:solidFill>
              <a:schemeClr val="bg1"/>
            </a:solidFill>
          </a:endParaRPr>
        </a:p>
      </dgm:t>
    </dgm:pt>
    <dgm:pt modelId="{8DAF8E5E-ECB0-4367-81CE-5D0636253E30}">
      <dgm:prSet custT="1"/>
      <dgm:spPr/>
      <dgm:t>
        <a:bodyPr/>
        <a:lstStyle/>
        <a:p>
          <a:pPr>
            <a:lnSpc>
              <a:spcPct val="100000"/>
            </a:lnSpc>
          </a:pPr>
          <a:r>
            <a:rPr lang="en-US" sz="1400" b="1" i="0" cap="none" baseline="0" dirty="0">
              <a:solidFill>
                <a:schemeClr val="bg1"/>
              </a:solidFill>
              <a:latin typeface="Avenir Next LT Pro" panose="020B0504020202020204" pitchFamily="34" charset="77"/>
            </a:rPr>
            <a:t>Weight</a:t>
          </a:r>
        </a:p>
      </dgm:t>
    </dgm:pt>
    <dgm:pt modelId="{9EFB9220-EC3D-4280-B8F0-6816355B1215}" type="parTrans" cxnId="{543189F6-AEE4-44DC-90EE-592D797C407E}">
      <dgm:prSet/>
      <dgm:spPr/>
      <dgm:t>
        <a:bodyPr/>
        <a:lstStyle/>
        <a:p>
          <a:endParaRPr lang="en-US"/>
        </a:p>
      </dgm:t>
    </dgm:pt>
    <dgm:pt modelId="{32964068-5B9B-42F2-BA11-DC825760399D}" type="sibTrans" cxnId="{543189F6-AEE4-44DC-90EE-592D797C407E}">
      <dgm:prSet/>
      <dgm:spPr/>
      <dgm:t>
        <a:bodyPr/>
        <a:lstStyle/>
        <a:p>
          <a:endParaRPr lang="en-US"/>
        </a:p>
      </dgm:t>
    </dgm:pt>
    <dgm:pt modelId="{DA4D66FC-CE35-49A1-A25E-CA0715EF4188}">
      <dgm:prSet custT="1"/>
      <dgm:spPr/>
      <dgm:t>
        <a:bodyPr/>
        <a:lstStyle/>
        <a:p>
          <a:pPr>
            <a:lnSpc>
              <a:spcPct val="100000"/>
            </a:lnSpc>
          </a:pPr>
          <a:r>
            <a:rPr lang="en-US" sz="1400" b="1" i="0" cap="none" baseline="0" dirty="0">
              <a:solidFill>
                <a:schemeClr val="bg1"/>
              </a:solidFill>
              <a:latin typeface="Avenir Next LT Pro" panose="020B0504020202020204" pitchFamily="34" charset="77"/>
            </a:rPr>
            <a:t>Height</a:t>
          </a:r>
        </a:p>
      </dgm:t>
    </dgm:pt>
    <dgm:pt modelId="{B1504768-4DD5-4CA6-961F-21C605D54481}" type="parTrans" cxnId="{FE43FBF2-9432-4507-9D2B-16F5FA8391C1}">
      <dgm:prSet/>
      <dgm:spPr/>
      <dgm:t>
        <a:bodyPr/>
        <a:lstStyle/>
        <a:p>
          <a:endParaRPr lang="en-US"/>
        </a:p>
      </dgm:t>
    </dgm:pt>
    <dgm:pt modelId="{A9A791D8-3749-40AE-89AD-B4E7F63BE248}" type="sibTrans" cxnId="{FE43FBF2-9432-4507-9D2B-16F5FA8391C1}">
      <dgm:prSet/>
      <dgm:spPr/>
      <dgm:t>
        <a:bodyPr/>
        <a:lstStyle/>
        <a:p>
          <a:endParaRPr lang="en-US"/>
        </a:p>
      </dgm:t>
    </dgm:pt>
    <dgm:pt modelId="{C740C370-F917-497E-AC4F-ED0E0B351DA2}">
      <dgm:prSet custT="1"/>
      <dgm:spPr/>
      <dgm:t>
        <a:bodyPr/>
        <a:lstStyle/>
        <a:p>
          <a:pPr>
            <a:lnSpc>
              <a:spcPct val="100000"/>
            </a:lnSpc>
          </a:pPr>
          <a:r>
            <a:rPr lang="en-US" sz="1400" b="1" i="0" cap="none" baseline="0" dirty="0">
              <a:solidFill>
                <a:schemeClr val="bg1"/>
              </a:solidFill>
              <a:latin typeface="Avenir Next LT Pro" panose="020B0504020202020204" pitchFamily="34" charset="77"/>
            </a:rPr>
            <a:t>Broad Jump</a:t>
          </a:r>
        </a:p>
      </dgm:t>
    </dgm:pt>
    <dgm:pt modelId="{B4F8F450-F94B-4AFB-91C2-2F5AC951F2A2}" type="parTrans" cxnId="{8CB0DBD5-784F-48DE-AA9C-E24A3ED6AA0F}">
      <dgm:prSet/>
      <dgm:spPr/>
      <dgm:t>
        <a:bodyPr/>
        <a:lstStyle/>
        <a:p>
          <a:endParaRPr lang="en-US"/>
        </a:p>
      </dgm:t>
    </dgm:pt>
    <dgm:pt modelId="{AB016CD3-11E6-41AB-8D26-64E37DE385A3}" type="sibTrans" cxnId="{8CB0DBD5-784F-48DE-AA9C-E24A3ED6AA0F}">
      <dgm:prSet/>
      <dgm:spPr/>
      <dgm:t>
        <a:bodyPr/>
        <a:lstStyle/>
        <a:p>
          <a:endParaRPr lang="en-US"/>
        </a:p>
      </dgm:t>
    </dgm:pt>
    <dgm:pt modelId="{C4CC3C73-C674-4C19-AAF6-5593FCDC2CE9}">
      <dgm:prSet custT="1"/>
      <dgm:spPr/>
      <dgm:t>
        <a:bodyPr/>
        <a:lstStyle/>
        <a:p>
          <a:pPr>
            <a:lnSpc>
              <a:spcPct val="100000"/>
            </a:lnSpc>
          </a:pPr>
          <a:r>
            <a:rPr lang="en-US" sz="1400" b="1" i="0" cap="none" baseline="0" dirty="0">
              <a:solidFill>
                <a:schemeClr val="bg1"/>
              </a:solidFill>
              <a:latin typeface="Avenir Next LT Pro" panose="020B0504020202020204" pitchFamily="34" charset="77"/>
            </a:rPr>
            <a:t>CLASS D</a:t>
          </a:r>
        </a:p>
      </dgm:t>
    </dgm:pt>
    <dgm:pt modelId="{8345D0C5-4E74-48F8-A626-CC85880F67A8}" type="parTrans" cxnId="{9D1CFBF6-E8B2-4876-8052-C6A6C38D15D9}">
      <dgm:prSet/>
      <dgm:spPr/>
      <dgm:t>
        <a:bodyPr/>
        <a:lstStyle/>
        <a:p>
          <a:endParaRPr lang="en-US"/>
        </a:p>
      </dgm:t>
    </dgm:pt>
    <dgm:pt modelId="{A06A9371-3192-496E-9987-3A2B58A6E5B2}" type="sibTrans" cxnId="{9D1CFBF6-E8B2-4876-8052-C6A6C38D15D9}">
      <dgm:prSet/>
      <dgm:spPr/>
      <dgm:t>
        <a:bodyPr/>
        <a:lstStyle/>
        <a:p>
          <a:endParaRPr lang="en-US"/>
        </a:p>
      </dgm:t>
    </dgm:pt>
    <dgm:pt modelId="{6E739F88-E822-4A68-8738-953FB66024C9}">
      <dgm:prSet custT="1"/>
      <dgm:spPr/>
      <dgm:t>
        <a:bodyPr/>
        <a:lstStyle/>
        <a:p>
          <a:pPr>
            <a:lnSpc>
              <a:spcPct val="100000"/>
            </a:lnSpc>
          </a:pPr>
          <a:endParaRPr lang="en-US" sz="1400" b="1" i="0" cap="none" baseline="0" dirty="0">
            <a:solidFill>
              <a:schemeClr val="bg1"/>
            </a:solidFill>
            <a:latin typeface="Avenir Next LT Pro" panose="020B0504020202020204" pitchFamily="34" charset="77"/>
          </a:endParaRPr>
        </a:p>
      </dgm:t>
    </dgm:pt>
    <dgm:pt modelId="{81BC5773-4638-4AEE-A5BA-EAB087BE3C15}" type="parTrans" cxnId="{305D0BC1-ABFF-47AA-90DE-5135BDFD845A}">
      <dgm:prSet/>
      <dgm:spPr/>
      <dgm:t>
        <a:bodyPr/>
        <a:lstStyle/>
        <a:p>
          <a:endParaRPr lang="en-US"/>
        </a:p>
      </dgm:t>
    </dgm:pt>
    <dgm:pt modelId="{E71F18B9-A706-4E18-BB88-3709BB04BC0A}" type="sibTrans" cxnId="{305D0BC1-ABFF-47AA-90DE-5135BDFD845A}">
      <dgm:prSet/>
      <dgm:spPr/>
      <dgm:t>
        <a:bodyPr/>
        <a:lstStyle/>
        <a:p>
          <a:endParaRPr lang="en-US"/>
        </a:p>
      </dgm:t>
    </dgm:pt>
    <dgm:pt modelId="{0F28C889-4F41-4828-8C97-5C7B4F0E4D36}" type="pres">
      <dgm:prSet presAssocID="{0DD8915E-DC14-41D6-9BB5-F49E1C265163}" presName="root" presStyleCnt="0">
        <dgm:presLayoutVars>
          <dgm:dir/>
          <dgm:resizeHandles val="exact"/>
        </dgm:presLayoutVars>
      </dgm:prSet>
      <dgm:spPr/>
    </dgm:pt>
    <dgm:pt modelId="{B7DC8290-F27C-452F-84BA-59224ACC9DFA}" type="pres">
      <dgm:prSet presAssocID="{73D947E0-108F-4D20-A71E-3CF329F97212}" presName="compNode" presStyleCnt="0"/>
      <dgm:spPr/>
    </dgm:pt>
    <dgm:pt modelId="{6EC12025-AB6E-43ED-88EC-D984A1BEACED}" type="pres">
      <dgm:prSet presAssocID="{73D947E0-108F-4D20-A71E-3CF329F97212}" presName="bgRect" presStyleLbl="bgShp" presStyleIdx="0" presStyleCnt="3" custScaleY="100267"/>
      <dgm:spPr>
        <a:noFill/>
        <a:ln>
          <a:solidFill>
            <a:schemeClr val="accent1">
              <a:lumMod val="75000"/>
            </a:schemeClr>
          </a:solidFill>
        </a:ln>
        <a:effectLst>
          <a:glow rad="127000">
            <a:schemeClr val="accent1">
              <a:alpha val="20000"/>
            </a:schemeClr>
          </a:glow>
        </a:effectLst>
      </dgm:spPr>
    </dgm:pt>
    <dgm:pt modelId="{962E350F-B614-4871-82C2-9AF829B92B12}" type="pres">
      <dgm:prSet presAssocID="{73D947E0-108F-4D20-A71E-3CF329F97212}" presName="iconRect" presStyleLbl="node1" presStyleIdx="0" presStyleCnt="3" custLinFactNeighborX="-17734" custLinFactNeighborY="-2796"/>
      <dgm:spPr>
        <a:blipFill>
          <a:blip xmlns:r="http://schemas.openxmlformats.org/officeDocument/2006/relationships" r:embed="rId1">
            <a:extLst>
              <a:ext uri="{28A0092B-C50C-407E-A947-70E740481C1C}">
                <a14:useLocalDpi xmlns:a14="http://schemas.microsoft.com/office/drawing/2010/main" val="0"/>
              </a:ext>
              <a:ext uri="{837473B0-CC2E-450A-ABE3-18F120FF3D39}">
                <a1611:picAttrSrcUrl xmlns:a1611="http://schemas.microsoft.com/office/drawing/2016/11/main" r:id="rId2"/>
              </a:ext>
            </a:extLst>
          </a:blip>
          <a:srcRect/>
          <a:stretch>
            <a:fillRect l="-24000" r="-24000"/>
          </a:stretch>
        </a:blipFill>
        <a:ln>
          <a:noFill/>
        </a:ln>
      </dgm:spPr>
    </dgm:pt>
    <dgm:pt modelId="{1DB7BF0D-9B52-4330-9CF3-0F7D33833161}" type="pres">
      <dgm:prSet presAssocID="{73D947E0-108F-4D20-A71E-3CF329F97212}" presName="spaceRect" presStyleCnt="0"/>
      <dgm:spPr/>
    </dgm:pt>
    <dgm:pt modelId="{6B334578-F60E-4B34-872A-A1A3B94F39DE}" type="pres">
      <dgm:prSet presAssocID="{73D947E0-108F-4D20-A71E-3CF329F97212}" presName="parTx" presStyleLbl="revTx" presStyleIdx="0" presStyleCnt="6" custLinFactNeighborX="-13303" custLinFactNeighborY="75">
        <dgm:presLayoutVars>
          <dgm:chMax val="0"/>
          <dgm:chPref val="0"/>
        </dgm:presLayoutVars>
      </dgm:prSet>
      <dgm:spPr/>
    </dgm:pt>
    <dgm:pt modelId="{F1B2DCEA-6EA5-4BB4-BE82-A89F1A39589E}" type="pres">
      <dgm:prSet presAssocID="{73D947E0-108F-4D20-A71E-3CF329F97212}" presName="desTx" presStyleLbl="revTx" presStyleIdx="1" presStyleCnt="6" custScaleX="280910">
        <dgm:presLayoutVars/>
      </dgm:prSet>
      <dgm:spPr/>
    </dgm:pt>
    <dgm:pt modelId="{5A8ABBC9-02A4-42B3-A901-DAB58454C07C}" type="pres">
      <dgm:prSet presAssocID="{AE813459-65AB-4FA9-B717-330DDA6DFA4E}" presName="sibTrans" presStyleCnt="0"/>
      <dgm:spPr/>
    </dgm:pt>
    <dgm:pt modelId="{89B85670-8D4D-4388-AB81-3E8EA270A8F5}" type="pres">
      <dgm:prSet presAssocID="{B1AFA1AF-0FF8-45B3-A6D0-0E255A2F637D}" presName="compNode" presStyleCnt="0"/>
      <dgm:spPr/>
    </dgm:pt>
    <dgm:pt modelId="{86382B21-3EEE-481F-8FDD-3E2E97B6110B}" type="pres">
      <dgm:prSet presAssocID="{B1AFA1AF-0FF8-45B3-A6D0-0E255A2F637D}" presName="bgRect" presStyleLbl="bgShp" presStyleIdx="1" presStyleCnt="3" custScaleY="100267" custLinFactNeighborX="-192" custLinFactNeighborY="1530"/>
      <dgm:spPr>
        <a:noFill/>
        <a:ln>
          <a:solidFill>
            <a:schemeClr val="accent1">
              <a:lumMod val="75000"/>
            </a:schemeClr>
          </a:solidFill>
        </a:ln>
        <a:effectLst>
          <a:glow rad="127000">
            <a:schemeClr val="accent1">
              <a:alpha val="20000"/>
            </a:schemeClr>
          </a:glow>
        </a:effectLst>
      </dgm:spPr>
    </dgm:pt>
    <dgm:pt modelId="{360CBC7A-578E-474B-8B0C-08DFD5250E26}" type="pres">
      <dgm:prSet presAssocID="{B1AFA1AF-0FF8-45B3-A6D0-0E255A2F637D}" presName="iconRect" presStyleLbl="node1" presStyleIdx="1" presStyleCnt="3" custLinFactNeighborX="-10380" custLinFactNeighborY="-533"/>
      <dgm:spPr>
        <a:blipFill>
          <a:blip xmlns:r="http://schemas.openxmlformats.org/officeDocument/2006/relationships"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a:stretch>
            <a:fillRect l="-20000" r="-20000"/>
          </a:stretch>
        </a:blipFill>
        <a:ln>
          <a:noFill/>
        </a:ln>
      </dgm:spPr>
    </dgm:pt>
    <dgm:pt modelId="{CFC3FCD0-F4EA-490D-8D1E-8268BD8A83EB}" type="pres">
      <dgm:prSet presAssocID="{B1AFA1AF-0FF8-45B3-A6D0-0E255A2F637D}" presName="spaceRect" presStyleCnt="0"/>
      <dgm:spPr/>
    </dgm:pt>
    <dgm:pt modelId="{01D6B3CB-01EF-4170-8683-761081577822}" type="pres">
      <dgm:prSet presAssocID="{B1AFA1AF-0FF8-45B3-A6D0-0E255A2F637D}" presName="parTx" presStyleLbl="revTx" presStyleIdx="2" presStyleCnt="6" custLinFactNeighborX="-13102" custLinFactNeighborY="-293">
        <dgm:presLayoutVars>
          <dgm:chMax val="0"/>
          <dgm:chPref val="0"/>
        </dgm:presLayoutVars>
      </dgm:prSet>
      <dgm:spPr/>
    </dgm:pt>
    <dgm:pt modelId="{5FCE339A-A080-4CB7-9CBB-80906558C74C}" type="pres">
      <dgm:prSet presAssocID="{B1AFA1AF-0FF8-45B3-A6D0-0E255A2F637D}" presName="desTx" presStyleLbl="revTx" presStyleIdx="3" presStyleCnt="6" custScaleX="274502" custLinFactNeighborX="-7425" custLinFactNeighborY="-293">
        <dgm:presLayoutVars/>
      </dgm:prSet>
      <dgm:spPr/>
    </dgm:pt>
    <dgm:pt modelId="{F291245F-7DC6-4E3B-B1F8-C54FA80F0D03}" type="pres">
      <dgm:prSet presAssocID="{88649F7A-400B-4056-965D-C9AC0B3AD942}" presName="sibTrans" presStyleCnt="0"/>
      <dgm:spPr/>
    </dgm:pt>
    <dgm:pt modelId="{CE50ED21-4227-4561-BAF8-B2DF1847C136}" type="pres">
      <dgm:prSet presAssocID="{E9682B4F-0217-4B50-923E-C104AA24290F}" presName="compNode" presStyleCnt="0"/>
      <dgm:spPr/>
    </dgm:pt>
    <dgm:pt modelId="{06FD5214-3595-470E-A7AF-88022603A054}" type="pres">
      <dgm:prSet presAssocID="{E9682B4F-0217-4B50-923E-C104AA24290F}" presName="bgRect" presStyleLbl="bgShp" presStyleIdx="2" presStyleCnt="3" custScaleY="100267"/>
      <dgm:spPr>
        <a:noFill/>
        <a:ln>
          <a:solidFill>
            <a:schemeClr val="accent1">
              <a:lumMod val="75000"/>
            </a:schemeClr>
          </a:solidFill>
        </a:ln>
        <a:effectLst>
          <a:glow rad="127000">
            <a:schemeClr val="accent1">
              <a:alpha val="20000"/>
            </a:schemeClr>
          </a:glow>
        </a:effectLst>
      </dgm:spPr>
    </dgm:pt>
    <dgm:pt modelId="{1A27C4EA-5884-426F-920E-C95B9F1EA7B5}" type="pres">
      <dgm:prSet presAssocID="{E9682B4F-0217-4B50-923E-C104AA24290F}" presName="iconRect" presStyleLbl="node1" presStyleIdx="2" presStyleCnt="3" custLinFactNeighborX="-10381" custLinFactNeighborY="1083"/>
      <dgm:spPr>
        <a:blipFill>
          <a:blip xmlns:r="http://schemas.openxmlformats.org/officeDocument/2006/relationships"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a:stretch>
            <a:fillRect l="-30000" r="-30000"/>
          </a:stretch>
        </a:blipFill>
        <a:ln>
          <a:noFill/>
        </a:ln>
      </dgm:spPr>
    </dgm:pt>
    <dgm:pt modelId="{F7536EFD-61C0-43DD-876E-7C441615F6C0}" type="pres">
      <dgm:prSet presAssocID="{E9682B4F-0217-4B50-923E-C104AA24290F}" presName="spaceRect" presStyleCnt="0"/>
      <dgm:spPr/>
    </dgm:pt>
    <dgm:pt modelId="{AAE125D6-EB52-44A4-9110-3071731EEEBA}" type="pres">
      <dgm:prSet presAssocID="{E9682B4F-0217-4B50-923E-C104AA24290F}" presName="parTx" presStyleLbl="revTx" presStyleIdx="4" presStyleCnt="6" custLinFactNeighborX="-14513" custLinFactNeighborY="-2030">
        <dgm:presLayoutVars>
          <dgm:chMax val="0"/>
          <dgm:chPref val="0"/>
        </dgm:presLayoutVars>
      </dgm:prSet>
      <dgm:spPr/>
    </dgm:pt>
    <dgm:pt modelId="{843E3F27-4FBF-4F3C-96A8-43F54A02573D}" type="pres">
      <dgm:prSet presAssocID="{E9682B4F-0217-4B50-923E-C104AA24290F}" presName="desTx" presStyleLbl="revTx" presStyleIdx="5" presStyleCnt="6" custScaleX="196189" custLinFactNeighborX="-30298">
        <dgm:presLayoutVars/>
      </dgm:prSet>
      <dgm:spPr/>
    </dgm:pt>
  </dgm:ptLst>
  <dgm:cxnLst>
    <dgm:cxn modelId="{686BA801-DE77-334E-85C2-7FDC6DE69801}" type="presOf" srcId="{0DD8915E-DC14-41D6-9BB5-F49E1C265163}" destId="{0F28C889-4F41-4828-8C97-5C7B4F0E4D36}" srcOrd="0" destOrd="0" presId="urn:microsoft.com/office/officeart/2018/2/layout/IconVerticalSolidList"/>
    <dgm:cxn modelId="{F28D7702-2FC3-49BD-BB13-C989E5EE622A}" srcId="{0DD8915E-DC14-41D6-9BB5-F49E1C265163}" destId="{B1AFA1AF-0FF8-45B3-A6D0-0E255A2F637D}" srcOrd="1" destOrd="0" parTransId="{10C68AF5-481C-45AA-A216-8BBBB04515B9}" sibTransId="{88649F7A-400B-4056-965D-C9AC0B3AD942}"/>
    <dgm:cxn modelId="{A0077D09-C12C-46D0-8DF7-194B6911362A}" srcId="{0DD8915E-DC14-41D6-9BB5-F49E1C265163}" destId="{73D947E0-108F-4D20-A71E-3CF329F97212}" srcOrd="0" destOrd="0" parTransId="{9D249532-A24D-4D8F-848A-9F42F2E486C9}" sibTransId="{AE813459-65AB-4FA9-B717-330DDA6DFA4E}"/>
    <dgm:cxn modelId="{8F51E211-F223-7441-940A-1C6916C56D65}" type="presOf" srcId="{50418D2B-9486-42DE-AFDD-1D31420040FF}" destId="{5FCE339A-A080-4CB7-9CBB-80906558C74C}" srcOrd="0" destOrd="0" presId="urn:microsoft.com/office/officeart/2018/2/layout/IconVerticalSolidList"/>
    <dgm:cxn modelId="{C9229315-4844-9D42-8DF7-118966C1C93E}" type="presOf" srcId="{B1AFA1AF-0FF8-45B3-A6D0-0E255A2F637D}" destId="{01D6B3CB-01EF-4170-8683-761081577822}" srcOrd="0" destOrd="0" presId="urn:microsoft.com/office/officeart/2018/2/layout/IconVerticalSolidList"/>
    <dgm:cxn modelId="{B1DF4B20-5344-C74D-8C87-A7250A8ADBCE}" type="presOf" srcId="{D0ABAD6B-A2E3-499C-87FF-86FD309997D5}" destId="{F1B2DCEA-6EA5-4BB4-BE82-A89F1A39589E}" srcOrd="0" destOrd="3" presId="urn:microsoft.com/office/officeart/2018/2/layout/IconVerticalSolidList"/>
    <dgm:cxn modelId="{5A5BA622-5DEB-48B9-88D9-C1DE36C711E5}" srcId="{B1AFA1AF-0FF8-45B3-A6D0-0E255A2F637D}" destId="{50418D2B-9486-42DE-AFDD-1D31420040FF}" srcOrd="0" destOrd="0" parTransId="{D5A17F6B-93F5-442B-938A-0F38C281BE88}" sibTransId="{1D87A0A5-8024-4710-846B-D5BFAC785107}"/>
    <dgm:cxn modelId="{4D27BF36-5CCF-48E1-9992-6B65D515C254}" srcId="{B1AFA1AF-0FF8-45B3-A6D0-0E255A2F637D}" destId="{7A6A0D7E-D8BE-4EC5-91B1-3B2320B6CAF9}" srcOrd="2" destOrd="0" parTransId="{1357650E-1975-44B8-91B0-52079C2F9AE1}" sibTransId="{1915F28D-2DD6-45A1-9F5C-40357B631937}"/>
    <dgm:cxn modelId="{22DB9D3B-65E5-E84C-8545-0464E7C48C94}" type="presOf" srcId="{7A6A0D7E-D8BE-4EC5-91B1-3B2320B6CAF9}" destId="{5FCE339A-A080-4CB7-9CBB-80906558C74C}" srcOrd="0" destOrd="2" presId="urn:microsoft.com/office/officeart/2018/2/layout/IconVerticalSolidList"/>
    <dgm:cxn modelId="{50017364-5172-4AA0-8FEC-41319A23097D}" srcId="{B1AFA1AF-0FF8-45B3-A6D0-0E255A2F637D}" destId="{D6749E74-92A7-418F-B488-48C67236F58B}" srcOrd="1" destOrd="0" parTransId="{EC3E0165-9E06-421F-9AC9-BC551528C0A5}" sibTransId="{3DA3DB2E-2C96-4851-AAB9-6716A4F37E15}"/>
    <dgm:cxn modelId="{B07CE869-1D2A-40F8-A144-ECD0661586ED}" type="presOf" srcId="{6E739F88-E822-4A68-8738-953FB66024C9}" destId="{5FCE339A-A080-4CB7-9CBB-80906558C74C}" srcOrd="0" destOrd="4" presId="urn:microsoft.com/office/officeart/2018/2/layout/IconVerticalSolidList"/>
    <dgm:cxn modelId="{65ACAC4C-CF86-F043-9725-69833F609E64}" type="presOf" srcId="{30A490C8-22B4-4D68-875C-0F0DE2FF864D}" destId="{F1B2DCEA-6EA5-4BB4-BE82-A89F1A39589E}" srcOrd="0" destOrd="2" presId="urn:microsoft.com/office/officeart/2018/2/layout/IconVerticalSolidList"/>
    <dgm:cxn modelId="{7B8E3B6D-A52F-465E-A116-3454BF81260C}" type="presOf" srcId="{DA4D66FC-CE35-49A1-A25E-CA0715EF4188}" destId="{F1B2DCEA-6EA5-4BB4-BE82-A89F1A39589E}" srcOrd="0" destOrd="1" presId="urn:microsoft.com/office/officeart/2018/2/layout/IconVerticalSolidList"/>
    <dgm:cxn modelId="{51563A4F-C0EB-47D6-B5BC-47A4E599AD4B}" srcId="{E9682B4F-0217-4B50-923E-C104AA24290F}" destId="{0EC0C300-11E4-45CF-8418-973585107209}" srcOrd="0" destOrd="0" parTransId="{1E4DD98E-100E-46B7-B24A-408BBF69E9FA}" sibTransId="{90FAB5D1-62B3-4FF6-A07D-EE607F529C32}"/>
    <dgm:cxn modelId="{9CF5B954-1104-7943-B7DB-8279B86EFA25}" type="presOf" srcId="{0EC0C300-11E4-45CF-8418-973585107209}" destId="{843E3F27-4FBF-4F3C-96A8-43F54A02573D}" srcOrd="0" destOrd="0" presId="urn:microsoft.com/office/officeart/2018/2/layout/IconVerticalSolidList"/>
    <dgm:cxn modelId="{982F7182-3F6D-5246-9972-E4686B69C6A8}" type="presOf" srcId="{73D947E0-108F-4D20-A71E-3CF329F97212}" destId="{6B334578-F60E-4B34-872A-A1A3B94F39DE}" srcOrd="0" destOrd="0" presId="urn:microsoft.com/office/officeart/2018/2/layout/IconVerticalSolidList"/>
    <dgm:cxn modelId="{6E4A3F84-BF60-42F5-BFBD-901EB669AB62}" type="presOf" srcId="{C740C370-F917-497E-AC4F-ED0E0B351DA2}" destId="{5FCE339A-A080-4CB7-9CBB-80906558C74C}" srcOrd="0" destOrd="3" presId="urn:microsoft.com/office/officeart/2018/2/layout/IconVerticalSolidList"/>
    <dgm:cxn modelId="{E0617F8B-0A21-453E-8841-BB70C5E355EC}" type="presOf" srcId="{8DAF8E5E-ECB0-4367-81CE-5D0636253E30}" destId="{F1B2DCEA-6EA5-4BB4-BE82-A89F1A39589E}" srcOrd="0" destOrd="0" presId="urn:microsoft.com/office/officeart/2018/2/layout/IconVerticalSolidList"/>
    <dgm:cxn modelId="{49BF9BA3-05B2-4559-BB69-9C680DF40977}" srcId="{73D947E0-108F-4D20-A71E-3CF329F97212}" destId="{D0ABAD6B-A2E3-499C-87FF-86FD309997D5}" srcOrd="3" destOrd="0" parTransId="{A52A21F7-411D-49AE-B319-8210AA45C623}" sibTransId="{F9461C7B-5B0D-462F-B726-5DAC28CB73FB}"/>
    <dgm:cxn modelId="{625EB9A3-9422-4B4A-8FB1-B2DAAE097486}" type="presOf" srcId="{C4CC3C73-C674-4C19-AAF6-5593FCDC2CE9}" destId="{843E3F27-4FBF-4F3C-96A8-43F54A02573D}" srcOrd="0" destOrd="1" presId="urn:microsoft.com/office/officeart/2018/2/layout/IconVerticalSolidList"/>
    <dgm:cxn modelId="{4BC6BBA5-CE5D-9240-B12D-5B0C2C3E234D}" type="presOf" srcId="{D6749E74-92A7-418F-B488-48C67236F58B}" destId="{5FCE339A-A080-4CB7-9CBB-80906558C74C}" srcOrd="0" destOrd="1" presId="urn:microsoft.com/office/officeart/2018/2/layout/IconVerticalSolidList"/>
    <dgm:cxn modelId="{305D0BC1-ABFF-47AA-90DE-5135BDFD845A}" srcId="{B1AFA1AF-0FF8-45B3-A6D0-0E255A2F637D}" destId="{6E739F88-E822-4A68-8738-953FB66024C9}" srcOrd="4" destOrd="0" parTransId="{81BC5773-4638-4AEE-A5BA-EAB087BE3C15}" sibTransId="{E71F18B9-A706-4E18-BB88-3709BB04BC0A}"/>
    <dgm:cxn modelId="{6C23D0C9-74B2-4C8B-AB2F-A03B3B0EBE56}" srcId="{0DD8915E-DC14-41D6-9BB5-F49E1C265163}" destId="{E9682B4F-0217-4B50-923E-C104AA24290F}" srcOrd="2" destOrd="0" parTransId="{E0F6C4AF-9BBB-4698-91D7-F9AE3EACBD5D}" sibTransId="{B8632E42-D7EB-4C31-877E-6F1B2801851A}"/>
    <dgm:cxn modelId="{381FE1CC-8184-4745-8EB3-6DE11655998D}" srcId="{73D947E0-108F-4D20-A71E-3CF329F97212}" destId="{30A490C8-22B4-4D68-875C-0F0DE2FF864D}" srcOrd="2" destOrd="0" parTransId="{035C64B0-4F0C-4FD1-BD23-B1D4C9887CBE}" sibTransId="{45495DA8-8707-41E3-A12B-FA5766269C44}"/>
    <dgm:cxn modelId="{8CB0DBD5-784F-48DE-AA9C-E24A3ED6AA0F}" srcId="{B1AFA1AF-0FF8-45B3-A6D0-0E255A2F637D}" destId="{C740C370-F917-497E-AC4F-ED0E0B351DA2}" srcOrd="3" destOrd="0" parTransId="{B4F8F450-F94B-4AFB-91C2-2F5AC951F2A2}" sibTransId="{AB016CD3-11E6-41AB-8D26-64E37DE385A3}"/>
    <dgm:cxn modelId="{CD7E9CE6-781F-AD40-AF57-0893B1518B54}" type="presOf" srcId="{E9682B4F-0217-4B50-923E-C104AA24290F}" destId="{AAE125D6-EB52-44A4-9110-3071731EEEBA}" srcOrd="0" destOrd="0" presId="urn:microsoft.com/office/officeart/2018/2/layout/IconVerticalSolidList"/>
    <dgm:cxn modelId="{FE43FBF2-9432-4507-9D2B-16F5FA8391C1}" srcId="{73D947E0-108F-4D20-A71E-3CF329F97212}" destId="{DA4D66FC-CE35-49A1-A25E-CA0715EF4188}" srcOrd="1" destOrd="0" parTransId="{B1504768-4DD5-4CA6-961F-21C605D54481}" sibTransId="{A9A791D8-3749-40AE-89AD-B4E7F63BE248}"/>
    <dgm:cxn modelId="{543189F6-AEE4-44DC-90EE-592D797C407E}" srcId="{73D947E0-108F-4D20-A71E-3CF329F97212}" destId="{8DAF8E5E-ECB0-4367-81CE-5D0636253E30}" srcOrd="0" destOrd="0" parTransId="{9EFB9220-EC3D-4280-B8F0-6816355B1215}" sibTransId="{32964068-5B9B-42F2-BA11-DC825760399D}"/>
    <dgm:cxn modelId="{9D1CFBF6-E8B2-4876-8052-C6A6C38D15D9}" srcId="{E9682B4F-0217-4B50-923E-C104AA24290F}" destId="{C4CC3C73-C674-4C19-AAF6-5593FCDC2CE9}" srcOrd="1" destOrd="0" parTransId="{8345D0C5-4E74-48F8-A626-CC85880F67A8}" sibTransId="{A06A9371-3192-496E-9987-3A2B58A6E5B2}"/>
    <dgm:cxn modelId="{DB7509C4-52F7-2F47-A0AC-FA90E32649B8}" type="presParOf" srcId="{0F28C889-4F41-4828-8C97-5C7B4F0E4D36}" destId="{B7DC8290-F27C-452F-84BA-59224ACC9DFA}" srcOrd="0" destOrd="0" presId="urn:microsoft.com/office/officeart/2018/2/layout/IconVerticalSolidList"/>
    <dgm:cxn modelId="{7E0C8128-7256-0A46-9975-E13665FCEDBD}" type="presParOf" srcId="{B7DC8290-F27C-452F-84BA-59224ACC9DFA}" destId="{6EC12025-AB6E-43ED-88EC-D984A1BEACED}" srcOrd="0" destOrd="0" presId="urn:microsoft.com/office/officeart/2018/2/layout/IconVerticalSolidList"/>
    <dgm:cxn modelId="{273239B8-BF20-B84F-BBFF-9BC92411A51B}" type="presParOf" srcId="{B7DC8290-F27C-452F-84BA-59224ACC9DFA}" destId="{962E350F-B614-4871-82C2-9AF829B92B12}" srcOrd="1" destOrd="0" presId="urn:microsoft.com/office/officeart/2018/2/layout/IconVerticalSolidList"/>
    <dgm:cxn modelId="{F419CBF7-8AA4-EB4B-B915-A60C8AABE12B}" type="presParOf" srcId="{B7DC8290-F27C-452F-84BA-59224ACC9DFA}" destId="{1DB7BF0D-9B52-4330-9CF3-0F7D33833161}" srcOrd="2" destOrd="0" presId="urn:microsoft.com/office/officeart/2018/2/layout/IconVerticalSolidList"/>
    <dgm:cxn modelId="{6CD01BC3-6E6C-214C-9860-E2EA5EA70861}" type="presParOf" srcId="{B7DC8290-F27C-452F-84BA-59224ACC9DFA}" destId="{6B334578-F60E-4B34-872A-A1A3B94F39DE}" srcOrd="3" destOrd="0" presId="urn:microsoft.com/office/officeart/2018/2/layout/IconVerticalSolidList"/>
    <dgm:cxn modelId="{FAB71ADF-8C67-4F46-9DA1-5B4AEE6897F3}" type="presParOf" srcId="{B7DC8290-F27C-452F-84BA-59224ACC9DFA}" destId="{F1B2DCEA-6EA5-4BB4-BE82-A89F1A39589E}" srcOrd="4" destOrd="0" presId="urn:microsoft.com/office/officeart/2018/2/layout/IconVerticalSolidList"/>
    <dgm:cxn modelId="{C2499906-DC58-9641-A7C5-ECB52A7649DA}" type="presParOf" srcId="{0F28C889-4F41-4828-8C97-5C7B4F0E4D36}" destId="{5A8ABBC9-02A4-42B3-A901-DAB58454C07C}" srcOrd="1" destOrd="0" presId="urn:microsoft.com/office/officeart/2018/2/layout/IconVerticalSolidList"/>
    <dgm:cxn modelId="{9622592F-2854-6C44-9FD6-DE00F9AEC23A}" type="presParOf" srcId="{0F28C889-4F41-4828-8C97-5C7B4F0E4D36}" destId="{89B85670-8D4D-4388-AB81-3E8EA270A8F5}" srcOrd="2" destOrd="0" presId="urn:microsoft.com/office/officeart/2018/2/layout/IconVerticalSolidList"/>
    <dgm:cxn modelId="{1053D44E-8D59-3D48-9280-4C3B5C9BEC6A}" type="presParOf" srcId="{89B85670-8D4D-4388-AB81-3E8EA270A8F5}" destId="{86382B21-3EEE-481F-8FDD-3E2E97B6110B}" srcOrd="0" destOrd="0" presId="urn:microsoft.com/office/officeart/2018/2/layout/IconVerticalSolidList"/>
    <dgm:cxn modelId="{182E9A83-8E01-704C-9A61-1F201F585E12}" type="presParOf" srcId="{89B85670-8D4D-4388-AB81-3E8EA270A8F5}" destId="{360CBC7A-578E-474B-8B0C-08DFD5250E26}" srcOrd="1" destOrd="0" presId="urn:microsoft.com/office/officeart/2018/2/layout/IconVerticalSolidList"/>
    <dgm:cxn modelId="{A8CA7116-1B19-E846-9A56-7320B0428A06}" type="presParOf" srcId="{89B85670-8D4D-4388-AB81-3E8EA270A8F5}" destId="{CFC3FCD0-F4EA-490D-8D1E-8268BD8A83EB}" srcOrd="2" destOrd="0" presId="urn:microsoft.com/office/officeart/2018/2/layout/IconVerticalSolidList"/>
    <dgm:cxn modelId="{68373980-F59B-2947-A7FE-872CDB9C1E7F}" type="presParOf" srcId="{89B85670-8D4D-4388-AB81-3E8EA270A8F5}" destId="{01D6B3CB-01EF-4170-8683-761081577822}" srcOrd="3" destOrd="0" presId="urn:microsoft.com/office/officeart/2018/2/layout/IconVerticalSolidList"/>
    <dgm:cxn modelId="{A6A664AD-EC4D-B341-9A0B-88A0655FEEA8}" type="presParOf" srcId="{89B85670-8D4D-4388-AB81-3E8EA270A8F5}" destId="{5FCE339A-A080-4CB7-9CBB-80906558C74C}" srcOrd="4" destOrd="0" presId="urn:microsoft.com/office/officeart/2018/2/layout/IconVerticalSolidList"/>
    <dgm:cxn modelId="{82777F13-31A7-AA48-A37E-4C6AB6DAFD42}" type="presParOf" srcId="{0F28C889-4F41-4828-8C97-5C7B4F0E4D36}" destId="{F291245F-7DC6-4E3B-B1F8-C54FA80F0D03}" srcOrd="3" destOrd="0" presId="urn:microsoft.com/office/officeart/2018/2/layout/IconVerticalSolidList"/>
    <dgm:cxn modelId="{DBFAF1FD-5F6D-FE44-8EF9-B0210929C962}" type="presParOf" srcId="{0F28C889-4F41-4828-8C97-5C7B4F0E4D36}" destId="{CE50ED21-4227-4561-BAF8-B2DF1847C136}" srcOrd="4" destOrd="0" presId="urn:microsoft.com/office/officeart/2018/2/layout/IconVerticalSolidList"/>
    <dgm:cxn modelId="{1C7876B8-7CB8-824D-8269-9D32BDABE469}" type="presParOf" srcId="{CE50ED21-4227-4561-BAF8-B2DF1847C136}" destId="{06FD5214-3595-470E-A7AF-88022603A054}" srcOrd="0" destOrd="0" presId="urn:microsoft.com/office/officeart/2018/2/layout/IconVerticalSolidList"/>
    <dgm:cxn modelId="{A7CE2AAB-B2F0-4F44-8F84-04C63D01D710}" type="presParOf" srcId="{CE50ED21-4227-4561-BAF8-B2DF1847C136}" destId="{1A27C4EA-5884-426F-920E-C95B9F1EA7B5}" srcOrd="1" destOrd="0" presId="urn:microsoft.com/office/officeart/2018/2/layout/IconVerticalSolidList"/>
    <dgm:cxn modelId="{1CA8081F-B8AF-F44C-9C71-5A3F98F14991}" type="presParOf" srcId="{CE50ED21-4227-4561-BAF8-B2DF1847C136}" destId="{F7536EFD-61C0-43DD-876E-7C441615F6C0}" srcOrd="2" destOrd="0" presId="urn:microsoft.com/office/officeart/2018/2/layout/IconVerticalSolidList"/>
    <dgm:cxn modelId="{D5692FFA-0B02-0142-81AD-C54F3CE05D55}" type="presParOf" srcId="{CE50ED21-4227-4561-BAF8-B2DF1847C136}" destId="{AAE125D6-EB52-44A4-9110-3071731EEEBA}" srcOrd="3" destOrd="0" presId="urn:microsoft.com/office/officeart/2018/2/layout/IconVerticalSolidList"/>
    <dgm:cxn modelId="{7AD6EFE3-3A8A-D343-80D6-94B4C4574332}" type="presParOf" srcId="{CE50ED21-4227-4561-BAF8-B2DF1847C136}" destId="{843E3F27-4FBF-4F3C-96A8-43F54A02573D}" srcOrd="4"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A5C597E-B8B9-4597-931B-CB25537F0C20}" type="doc">
      <dgm:prSet loTypeId="urn:microsoft.com/office/officeart/2016/7/layout/BasicTimeline" loCatId="process" qsTypeId="urn:microsoft.com/office/officeart/2005/8/quickstyle/simple1" qsCatId="simple" csTypeId="urn:microsoft.com/office/officeart/2005/8/colors/colorful5" csCatId="colorful" phldr="1"/>
      <dgm:spPr/>
      <dgm:t>
        <a:bodyPr/>
        <a:lstStyle/>
        <a:p>
          <a:endParaRPr lang="en-US"/>
        </a:p>
      </dgm:t>
    </dgm:pt>
    <dgm:pt modelId="{F985E2B3-551F-4285-8F40-75D123F90B43}">
      <dgm:prSet custT="1"/>
      <dgm:spPr/>
      <dgm:t>
        <a:bodyPr/>
        <a:lstStyle/>
        <a:p>
          <a:pPr>
            <a:defRPr b="1"/>
          </a:pPr>
          <a:r>
            <a:rPr lang="en-US" sz="2000" b="1" i="0" cap="none" baseline="0" dirty="0">
              <a:solidFill>
                <a:schemeClr val="bg1"/>
              </a:solidFill>
              <a:latin typeface="Avenir Next LT Pro" panose="020B0504020202020204" pitchFamily="34" charset="77"/>
            </a:rPr>
            <a:t>We recommend:</a:t>
          </a:r>
        </a:p>
        <a:p>
          <a:pPr>
            <a:defRPr b="1"/>
          </a:pPr>
          <a:r>
            <a:rPr lang="en-US" sz="2000" b="1" i="0" cap="none" baseline="0" dirty="0">
              <a:solidFill>
                <a:schemeClr val="bg1"/>
              </a:solidFill>
              <a:latin typeface="Avenir Next LT Pro" panose="020B0504020202020204" pitchFamily="34" charset="77"/>
            </a:rPr>
            <a:t>BodyFat % ~ 21.3%</a:t>
          </a:r>
          <a:br>
            <a:rPr lang="en-US" sz="2000" b="1" i="0" cap="none" baseline="0" dirty="0">
              <a:solidFill>
                <a:schemeClr val="bg1"/>
              </a:solidFill>
              <a:latin typeface="Avenir Next LT Pro" panose="020B0504020202020204" pitchFamily="34" charset="77"/>
            </a:rPr>
          </a:br>
          <a:r>
            <a:rPr lang="en-US" sz="2000" b="1" i="0" cap="none" baseline="0" dirty="0">
              <a:solidFill>
                <a:schemeClr val="bg1"/>
              </a:solidFill>
              <a:latin typeface="Avenir Next LT Pro" panose="020B0504020202020204" pitchFamily="34" charset="77"/>
            </a:rPr>
            <a:t>2 sessions/week</a:t>
          </a:r>
          <a:br>
            <a:rPr lang="en-US" sz="2000" b="1" i="0" cap="none" baseline="0" dirty="0">
              <a:solidFill>
                <a:schemeClr val="bg1"/>
              </a:solidFill>
              <a:latin typeface="Avenir Next LT Pro" panose="020B0504020202020204" pitchFamily="34" charset="77"/>
            </a:rPr>
          </a:br>
          <a:r>
            <a:rPr lang="en-US" sz="2000" b="1" i="0" cap="none" baseline="0" dirty="0">
              <a:solidFill>
                <a:schemeClr val="bg1"/>
              </a:solidFill>
              <a:latin typeface="Avenir Next LT Pro" panose="020B0504020202020204" pitchFamily="34" charset="77"/>
            </a:rPr>
            <a:t>8 sessions/month</a:t>
          </a:r>
        </a:p>
        <a:p>
          <a:pPr>
            <a:defRPr b="1"/>
          </a:pPr>
          <a:br>
            <a:rPr lang="en-US" sz="2000" b="1" i="0" cap="none" baseline="0" dirty="0">
              <a:solidFill>
                <a:schemeClr val="bg1"/>
              </a:solidFill>
              <a:latin typeface="Avenir Next LT Pro" panose="020B0504020202020204" pitchFamily="34" charset="77"/>
            </a:rPr>
          </a:br>
          <a:endParaRPr lang="en-US" sz="2000" b="1" i="0" cap="none" baseline="0" dirty="0">
            <a:solidFill>
              <a:schemeClr val="bg1"/>
            </a:solidFill>
            <a:latin typeface="Avenir Next LT Pro" panose="020B0504020202020204" pitchFamily="34" charset="77"/>
          </a:endParaRPr>
        </a:p>
      </dgm:t>
    </dgm:pt>
    <dgm:pt modelId="{2B566B61-9C42-4A4E-BF95-E4AF155A3478}" type="parTrans" cxnId="{637D8470-CE85-4C31-AAFA-6CCD4AF2C677}">
      <dgm:prSet/>
      <dgm:spPr/>
      <dgm:t>
        <a:bodyPr/>
        <a:lstStyle/>
        <a:p>
          <a:endParaRPr lang="en-US"/>
        </a:p>
      </dgm:t>
    </dgm:pt>
    <dgm:pt modelId="{4F32F752-6387-413F-AF6E-DB4789D9CFFF}" type="sibTrans" cxnId="{637D8470-CE85-4C31-AAFA-6CCD4AF2C677}">
      <dgm:prSet/>
      <dgm:spPr/>
      <dgm:t>
        <a:bodyPr/>
        <a:lstStyle/>
        <a:p>
          <a:endParaRPr lang="en-US"/>
        </a:p>
      </dgm:t>
    </dgm:pt>
    <dgm:pt modelId="{696629C7-09F0-4AC9-928D-7BCAA6C49D27}">
      <dgm:prSet custT="1"/>
      <dgm:spPr>
        <a:noFill/>
        <a:ln>
          <a:solidFill>
            <a:schemeClr val="accent1">
              <a:lumMod val="75000"/>
            </a:schemeClr>
          </a:solidFill>
        </a:ln>
        <a:effectLst>
          <a:glow rad="127000">
            <a:schemeClr val="accent1">
              <a:alpha val="20000"/>
            </a:schemeClr>
          </a:glow>
        </a:effectLst>
      </dgm:spPr>
      <dgm:t>
        <a:bodyPr/>
        <a:lstStyle/>
        <a:p>
          <a:r>
            <a:rPr lang="en-US" sz="2400" b="1" i="0" cap="all" baseline="0" dirty="0">
              <a:solidFill>
                <a:schemeClr val="accent1">
                  <a:lumMod val="60000"/>
                  <a:lumOff val="40000"/>
                </a:schemeClr>
              </a:solidFill>
              <a:latin typeface="Avenir Next LT Pro" panose="020B0504020202020204" pitchFamily="34" charset="77"/>
            </a:rPr>
            <a:t>CLASSIFICATION A (0) </a:t>
          </a:r>
        </a:p>
      </dgm:t>
    </dgm:pt>
    <dgm:pt modelId="{5AAD49E0-4D37-4BC3-BAC5-CC032C61ADF5}" type="parTrans" cxnId="{AB767EBE-8F83-4A17-839B-654E239F460C}">
      <dgm:prSet/>
      <dgm:spPr/>
      <dgm:t>
        <a:bodyPr/>
        <a:lstStyle/>
        <a:p>
          <a:endParaRPr lang="en-US"/>
        </a:p>
      </dgm:t>
    </dgm:pt>
    <dgm:pt modelId="{A9F39281-B7AD-442A-878C-D9F72492DDFC}" type="sibTrans" cxnId="{AB767EBE-8F83-4A17-839B-654E239F460C}">
      <dgm:prSet/>
      <dgm:spPr/>
      <dgm:t>
        <a:bodyPr/>
        <a:lstStyle/>
        <a:p>
          <a:endParaRPr lang="en-US"/>
        </a:p>
      </dgm:t>
    </dgm:pt>
    <dgm:pt modelId="{7A38E9D2-4100-4FA4-B354-5DF23B84D3E0}">
      <dgm:prSet custT="1"/>
      <dgm:spPr/>
      <dgm:t>
        <a:bodyPr/>
        <a:lstStyle/>
        <a:p>
          <a:pPr>
            <a:defRPr b="1"/>
          </a:pPr>
          <a:endParaRPr lang="en-US" sz="2000" b="1" i="0" cap="none" baseline="0" dirty="0">
            <a:solidFill>
              <a:schemeClr val="bg1"/>
            </a:solidFill>
            <a:latin typeface="Avenir Next LT Pro" panose="020B0504020202020204" pitchFamily="34" charset="77"/>
          </a:endParaRPr>
        </a:p>
        <a:p>
          <a:pPr>
            <a:defRPr b="1"/>
          </a:pPr>
          <a:endParaRPr lang="en-US" sz="2000" b="1" i="0" cap="none" baseline="0" dirty="0">
            <a:solidFill>
              <a:schemeClr val="bg1"/>
            </a:solidFill>
            <a:latin typeface="Avenir Next LT Pro" panose="020B0504020202020204" pitchFamily="34" charset="77"/>
          </a:endParaRPr>
        </a:p>
        <a:p>
          <a:pPr>
            <a:defRPr b="1"/>
          </a:pPr>
          <a:r>
            <a:rPr lang="en-US" sz="2000" b="1" i="0" cap="none" baseline="0" dirty="0">
              <a:solidFill>
                <a:schemeClr val="bg1"/>
              </a:solidFill>
              <a:latin typeface="Avenir Next LT Pro" panose="020B0504020202020204" pitchFamily="34" charset="77"/>
            </a:rPr>
            <a:t>We recommend:</a:t>
          </a:r>
        </a:p>
        <a:p>
          <a:pPr>
            <a:defRPr b="1"/>
          </a:pPr>
          <a:r>
            <a:rPr lang="en-US" sz="2000" b="1" i="0" cap="none" baseline="0" dirty="0">
              <a:solidFill>
                <a:schemeClr val="bg1"/>
              </a:solidFill>
              <a:latin typeface="Avenir Next LT Pro" panose="020B0504020202020204" pitchFamily="34" charset="77"/>
            </a:rPr>
            <a:t>BodyFat % ~ 25.2% </a:t>
          </a:r>
          <a:br>
            <a:rPr lang="en-US" sz="2000" b="1" i="0" cap="none" baseline="0" dirty="0">
              <a:solidFill>
                <a:schemeClr val="bg1"/>
              </a:solidFill>
              <a:latin typeface="Avenir Next LT Pro" panose="020B0504020202020204" pitchFamily="34" charset="77"/>
            </a:rPr>
          </a:br>
          <a:r>
            <a:rPr lang="en-US" sz="2000" b="1" i="0" cap="none" baseline="0" dirty="0">
              <a:solidFill>
                <a:schemeClr val="bg1"/>
              </a:solidFill>
              <a:latin typeface="Avenir Next LT Pro" panose="020B0504020202020204" pitchFamily="34" charset="77"/>
            </a:rPr>
            <a:t>4 sessions/week</a:t>
          </a:r>
          <a:br>
            <a:rPr lang="en-US" sz="2000" b="1" i="0" cap="none" baseline="0" dirty="0">
              <a:solidFill>
                <a:schemeClr val="bg1"/>
              </a:solidFill>
              <a:latin typeface="Avenir Next LT Pro" panose="020B0504020202020204" pitchFamily="34" charset="77"/>
            </a:rPr>
          </a:br>
          <a:r>
            <a:rPr lang="en-US" sz="2000" b="1" i="0" cap="none" baseline="0" dirty="0">
              <a:solidFill>
                <a:schemeClr val="bg1"/>
              </a:solidFill>
              <a:latin typeface="Avenir Next LT Pro" panose="020B0504020202020204" pitchFamily="34" charset="77"/>
            </a:rPr>
            <a:t>16 sessions/month</a:t>
          </a:r>
          <a:br>
            <a:rPr lang="en-US" sz="2000" b="1" i="0" cap="none" baseline="0" dirty="0">
              <a:solidFill>
                <a:schemeClr val="bg1"/>
              </a:solidFill>
              <a:latin typeface="Avenir Next LT Pro" panose="020B0504020202020204" pitchFamily="34" charset="77"/>
            </a:rPr>
          </a:br>
          <a:endParaRPr lang="en-US" sz="2000" b="1" i="0" cap="none" baseline="0" dirty="0">
            <a:solidFill>
              <a:schemeClr val="bg1"/>
            </a:solidFill>
            <a:latin typeface="Avenir Next LT Pro" panose="020B0504020202020204" pitchFamily="34" charset="77"/>
          </a:endParaRPr>
        </a:p>
      </dgm:t>
    </dgm:pt>
    <dgm:pt modelId="{94DA0CC1-88FA-4D78-A8A5-1DE02648137E}" type="parTrans" cxnId="{BAE4E7F1-F338-4180-AECA-86A19CAE4AAA}">
      <dgm:prSet/>
      <dgm:spPr/>
      <dgm:t>
        <a:bodyPr/>
        <a:lstStyle/>
        <a:p>
          <a:endParaRPr lang="en-US"/>
        </a:p>
      </dgm:t>
    </dgm:pt>
    <dgm:pt modelId="{611BF633-F4B3-4B96-AADD-937D91F5C042}" type="sibTrans" cxnId="{BAE4E7F1-F338-4180-AECA-86A19CAE4AAA}">
      <dgm:prSet/>
      <dgm:spPr/>
      <dgm:t>
        <a:bodyPr/>
        <a:lstStyle/>
        <a:p>
          <a:endParaRPr lang="en-US"/>
        </a:p>
      </dgm:t>
    </dgm:pt>
    <dgm:pt modelId="{B41EBFFD-B4AB-47E6-967B-B03466CD13A9}">
      <dgm:prSet custT="1"/>
      <dgm:spPr>
        <a:noFill/>
        <a:ln>
          <a:solidFill>
            <a:schemeClr val="accent1">
              <a:lumMod val="75000"/>
            </a:schemeClr>
          </a:solidFill>
        </a:ln>
        <a:effectLst>
          <a:glow rad="127000">
            <a:schemeClr val="accent1">
              <a:alpha val="20000"/>
            </a:schemeClr>
          </a:glow>
        </a:effectLst>
      </dgm:spPr>
      <dgm:t>
        <a:bodyPr/>
        <a:lstStyle/>
        <a:p>
          <a:r>
            <a:rPr lang="en-US" sz="2400" b="1" i="0" cap="all" baseline="0" dirty="0">
              <a:solidFill>
                <a:schemeClr val="accent1">
                  <a:lumMod val="60000"/>
                  <a:lumOff val="40000"/>
                </a:schemeClr>
              </a:solidFill>
              <a:latin typeface="Avenir Next LT Pro" panose="020B0504020202020204" pitchFamily="34" charset="77"/>
            </a:rPr>
            <a:t>CLASSIFICATION D (1) </a:t>
          </a:r>
        </a:p>
      </dgm:t>
    </dgm:pt>
    <dgm:pt modelId="{CA99A96D-0E84-479D-8B0A-7F01389C2856}" type="parTrans" cxnId="{2E75FA2B-B12C-4FD0-9EA2-44DB27B07ED4}">
      <dgm:prSet/>
      <dgm:spPr/>
      <dgm:t>
        <a:bodyPr/>
        <a:lstStyle/>
        <a:p>
          <a:endParaRPr lang="en-US"/>
        </a:p>
      </dgm:t>
    </dgm:pt>
    <dgm:pt modelId="{EDA36237-8BFA-4FE9-9764-28B1AC3B46CA}" type="sibTrans" cxnId="{2E75FA2B-B12C-4FD0-9EA2-44DB27B07ED4}">
      <dgm:prSet/>
      <dgm:spPr/>
      <dgm:t>
        <a:bodyPr/>
        <a:lstStyle/>
        <a:p>
          <a:endParaRPr lang="en-US"/>
        </a:p>
      </dgm:t>
    </dgm:pt>
    <dgm:pt modelId="{3357EA7B-6901-444B-96C1-EFA318C860B8}" type="pres">
      <dgm:prSet presAssocID="{AA5C597E-B8B9-4597-931B-CB25537F0C20}" presName="root" presStyleCnt="0">
        <dgm:presLayoutVars>
          <dgm:chMax/>
          <dgm:chPref/>
          <dgm:animLvl val="lvl"/>
        </dgm:presLayoutVars>
      </dgm:prSet>
      <dgm:spPr/>
    </dgm:pt>
    <dgm:pt modelId="{FDD5FF72-CB2C-A245-83D2-F06CC4F57320}" type="pres">
      <dgm:prSet presAssocID="{AA5C597E-B8B9-4597-931B-CB25537F0C20}" presName="divider" presStyleLbl="fgAccFollowNode1" presStyleIdx="0" presStyleCnt="1"/>
      <dgm:spPr>
        <a:solidFill>
          <a:schemeClr val="accent5">
            <a:tint val="40000"/>
            <a:alpha val="90000"/>
            <a:hueOff val="0"/>
            <a:satOff val="0"/>
            <a:lumOff val="0"/>
            <a:alphaOff val="0"/>
          </a:schemeClr>
        </a:solidFill>
        <a:ln w="12700" cap="flat" cmpd="sng" algn="ctr">
          <a:solidFill>
            <a:schemeClr val="accent6">
              <a:alpha val="90000"/>
            </a:schemeClr>
          </a:solidFill>
          <a:prstDash val="solid"/>
          <a:miter lim="800000"/>
          <a:tailEnd type="none" w="lg" len="lg"/>
        </a:ln>
        <a:effectLst/>
      </dgm:spPr>
    </dgm:pt>
    <dgm:pt modelId="{635FD0C2-AFB3-A64F-8381-DCA0B642FFE2}" type="pres">
      <dgm:prSet presAssocID="{AA5C597E-B8B9-4597-931B-CB25537F0C20}" presName="nodes" presStyleCnt="0">
        <dgm:presLayoutVars>
          <dgm:chMax/>
          <dgm:chPref/>
          <dgm:animLvl val="lvl"/>
        </dgm:presLayoutVars>
      </dgm:prSet>
      <dgm:spPr/>
    </dgm:pt>
    <dgm:pt modelId="{FD52D001-680E-4540-862A-3FCF560FD3FC}" type="pres">
      <dgm:prSet presAssocID="{F985E2B3-551F-4285-8F40-75D123F90B43}" presName="composite" presStyleCnt="0"/>
      <dgm:spPr/>
    </dgm:pt>
    <dgm:pt modelId="{B3B1B9AF-1AFD-6C46-A314-9777A91EE92C}" type="pres">
      <dgm:prSet presAssocID="{F985E2B3-551F-4285-8F40-75D123F90B43}" presName="L1TextContainer" presStyleLbl="revTx" presStyleIdx="0" presStyleCnt="2">
        <dgm:presLayoutVars>
          <dgm:chMax val="1"/>
          <dgm:chPref val="1"/>
          <dgm:bulletEnabled val="1"/>
        </dgm:presLayoutVars>
      </dgm:prSet>
      <dgm:spPr/>
    </dgm:pt>
    <dgm:pt modelId="{1F0CB1F0-669D-6844-94B6-4937D873DE49}" type="pres">
      <dgm:prSet presAssocID="{F985E2B3-551F-4285-8F40-75D123F90B43}" presName="L2TextContainerWrapper" presStyleCnt="0">
        <dgm:presLayoutVars>
          <dgm:chMax val="0"/>
          <dgm:chPref val="0"/>
          <dgm:bulletEnabled val="1"/>
        </dgm:presLayoutVars>
      </dgm:prSet>
      <dgm:spPr/>
    </dgm:pt>
    <dgm:pt modelId="{1220584D-AC02-2741-BBF8-549C5189F680}" type="pres">
      <dgm:prSet presAssocID="{F985E2B3-551F-4285-8F40-75D123F90B43}" presName="L2TextContainer" presStyleLbl="bgAcc1" presStyleIdx="0" presStyleCnt="2" custScaleY="75269"/>
      <dgm:spPr/>
    </dgm:pt>
    <dgm:pt modelId="{F374C182-799C-8F44-844C-FFD1B6F237DE}" type="pres">
      <dgm:prSet presAssocID="{F985E2B3-551F-4285-8F40-75D123F90B43}" presName="FlexibleEmptyPlaceHolder" presStyleCnt="0"/>
      <dgm:spPr/>
    </dgm:pt>
    <dgm:pt modelId="{804DE16D-550B-7B42-91BB-DF65745A3939}" type="pres">
      <dgm:prSet presAssocID="{F985E2B3-551F-4285-8F40-75D123F90B43}" presName="ConnectLine" presStyleLbl="sibTrans1D1" presStyleIdx="0" presStyleCnt="2"/>
      <dgm:spPr>
        <a:noFill/>
        <a:ln w="12700" cap="flat" cmpd="sng" algn="ctr">
          <a:solidFill>
            <a:schemeClr val="accent6"/>
          </a:solidFill>
          <a:prstDash val="sysDash"/>
          <a:miter lim="800000"/>
        </a:ln>
        <a:effectLst/>
      </dgm:spPr>
    </dgm:pt>
    <dgm:pt modelId="{42CB1180-CC08-F140-A3C1-19205F4BA2AF}" type="pres">
      <dgm:prSet presAssocID="{F985E2B3-551F-4285-8F40-75D123F90B43}" presName="ConnectorPoint" presStyleLbl="alignNode1" presStyleIdx="0" presStyleCnt="2" custScaleX="142750" custScaleY="142750" custLinFactNeighborY="-44264"/>
      <dgm:spPr>
        <a:solidFill>
          <a:schemeClr val="accent6"/>
        </a:solidFill>
        <a:ln>
          <a:noFill/>
        </a:ln>
      </dgm:spPr>
    </dgm:pt>
    <dgm:pt modelId="{8CC1C4B5-CF84-4C4D-995B-471D1A7E920E}" type="pres">
      <dgm:prSet presAssocID="{F985E2B3-551F-4285-8F40-75D123F90B43}" presName="EmptyPlaceHolder" presStyleCnt="0"/>
      <dgm:spPr/>
    </dgm:pt>
    <dgm:pt modelId="{54716F73-74B0-AA44-BB05-15C7FDD88B1D}" type="pres">
      <dgm:prSet presAssocID="{4F32F752-6387-413F-AF6E-DB4789D9CFFF}" presName="spaceBetweenRectangles" presStyleCnt="0"/>
      <dgm:spPr/>
    </dgm:pt>
    <dgm:pt modelId="{47C9E48E-0BC9-A044-81A7-CFB97C8557D9}" type="pres">
      <dgm:prSet presAssocID="{7A38E9D2-4100-4FA4-B354-5DF23B84D3E0}" presName="composite" presStyleCnt="0"/>
      <dgm:spPr/>
    </dgm:pt>
    <dgm:pt modelId="{4714E0B6-A727-1B4A-8B98-82A2C493EF07}" type="pres">
      <dgm:prSet presAssocID="{7A38E9D2-4100-4FA4-B354-5DF23B84D3E0}" presName="L1TextContainer" presStyleLbl="revTx" presStyleIdx="1" presStyleCnt="2">
        <dgm:presLayoutVars>
          <dgm:chMax val="1"/>
          <dgm:chPref val="1"/>
          <dgm:bulletEnabled val="1"/>
        </dgm:presLayoutVars>
      </dgm:prSet>
      <dgm:spPr/>
    </dgm:pt>
    <dgm:pt modelId="{9A884750-090B-E140-BA0F-B69B53679AEF}" type="pres">
      <dgm:prSet presAssocID="{7A38E9D2-4100-4FA4-B354-5DF23B84D3E0}" presName="L2TextContainerWrapper" presStyleCnt="0">
        <dgm:presLayoutVars>
          <dgm:chMax val="0"/>
          <dgm:chPref val="0"/>
          <dgm:bulletEnabled val="1"/>
        </dgm:presLayoutVars>
      </dgm:prSet>
      <dgm:spPr/>
    </dgm:pt>
    <dgm:pt modelId="{987BBF6E-5215-AC40-99E7-A8175839CED4}" type="pres">
      <dgm:prSet presAssocID="{7A38E9D2-4100-4FA4-B354-5DF23B84D3E0}" presName="L2TextContainer" presStyleLbl="bgAcc1" presStyleIdx="1" presStyleCnt="2" custScaleY="75269"/>
      <dgm:spPr/>
    </dgm:pt>
    <dgm:pt modelId="{A4AAB66C-2C10-2849-9831-338D816457E1}" type="pres">
      <dgm:prSet presAssocID="{7A38E9D2-4100-4FA4-B354-5DF23B84D3E0}" presName="FlexibleEmptyPlaceHolder" presStyleCnt="0"/>
      <dgm:spPr/>
    </dgm:pt>
    <dgm:pt modelId="{6432520B-2042-154E-8025-F4330596560E}" type="pres">
      <dgm:prSet presAssocID="{7A38E9D2-4100-4FA4-B354-5DF23B84D3E0}" presName="ConnectLine" presStyleLbl="sibTrans1D1" presStyleIdx="1" presStyleCnt="2"/>
      <dgm:spPr>
        <a:noFill/>
        <a:ln w="12700" cap="flat" cmpd="sng" algn="ctr">
          <a:solidFill>
            <a:schemeClr val="accent6"/>
          </a:solidFill>
          <a:prstDash val="sysDash"/>
          <a:miter lim="800000"/>
        </a:ln>
        <a:effectLst/>
      </dgm:spPr>
    </dgm:pt>
    <dgm:pt modelId="{0E08EA7F-9ED3-2046-A205-1E9B12875CBE}" type="pres">
      <dgm:prSet presAssocID="{7A38E9D2-4100-4FA4-B354-5DF23B84D3E0}" presName="ConnectorPoint" presStyleLbl="alignNode1" presStyleIdx="1" presStyleCnt="2" custScaleX="142750" custScaleY="142750" custLinFactNeighborY="46420"/>
      <dgm:spPr>
        <a:solidFill>
          <a:schemeClr val="accent6"/>
        </a:solidFill>
        <a:ln>
          <a:noFill/>
        </a:ln>
      </dgm:spPr>
    </dgm:pt>
    <dgm:pt modelId="{A302A97A-2DAE-8D4D-B143-62F4B66CD7DE}" type="pres">
      <dgm:prSet presAssocID="{7A38E9D2-4100-4FA4-B354-5DF23B84D3E0}" presName="EmptyPlaceHolder" presStyleCnt="0"/>
      <dgm:spPr/>
    </dgm:pt>
  </dgm:ptLst>
  <dgm:cxnLst>
    <dgm:cxn modelId="{A6035D10-8D31-6447-B26D-CD3B0C071905}" type="presOf" srcId="{B41EBFFD-B4AB-47E6-967B-B03466CD13A9}" destId="{987BBF6E-5215-AC40-99E7-A8175839CED4}" srcOrd="0" destOrd="0" presId="urn:microsoft.com/office/officeart/2016/7/layout/BasicTimeline"/>
    <dgm:cxn modelId="{2E75FA2B-B12C-4FD0-9EA2-44DB27B07ED4}" srcId="{7A38E9D2-4100-4FA4-B354-5DF23B84D3E0}" destId="{B41EBFFD-B4AB-47E6-967B-B03466CD13A9}" srcOrd="0" destOrd="0" parTransId="{CA99A96D-0E84-479D-8B0A-7F01389C2856}" sibTransId="{EDA36237-8BFA-4FE9-9764-28B1AC3B46CA}"/>
    <dgm:cxn modelId="{A4BEB85D-0590-7341-BE0D-17E97348DAA9}" type="presOf" srcId="{F985E2B3-551F-4285-8F40-75D123F90B43}" destId="{B3B1B9AF-1AFD-6C46-A314-9777A91EE92C}" srcOrd="0" destOrd="0" presId="urn:microsoft.com/office/officeart/2016/7/layout/BasicTimeline"/>
    <dgm:cxn modelId="{637D8470-CE85-4C31-AAFA-6CCD4AF2C677}" srcId="{AA5C597E-B8B9-4597-931B-CB25537F0C20}" destId="{F985E2B3-551F-4285-8F40-75D123F90B43}" srcOrd="0" destOrd="0" parTransId="{2B566B61-9C42-4A4E-BF95-E4AF155A3478}" sibTransId="{4F32F752-6387-413F-AF6E-DB4789D9CFFF}"/>
    <dgm:cxn modelId="{2365977C-80A5-ED4A-B9D6-90E84D6F507D}" type="presOf" srcId="{696629C7-09F0-4AC9-928D-7BCAA6C49D27}" destId="{1220584D-AC02-2741-BBF8-549C5189F680}" srcOrd="0" destOrd="0" presId="urn:microsoft.com/office/officeart/2016/7/layout/BasicTimeline"/>
    <dgm:cxn modelId="{48B5D78B-1651-CF47-86EE-E1FC90B161EF}" type="presOf" srcId="{AA5C597E-B8B9-4597-931B-CB25537F0C20}" destId="{3357EA7B-6901-444B-96C1-EFA318C860B8}" srcOrd="0" destOrd="0" presId="urn:microsoft.com/office/officeart/2016/7/layout/BasicTimeline"/>
    <dgm:cxn modelId="{AB767EBE-8F83-4A17-839B-654E239F460C}" srcId="{F985E2B3-551F-4285-8F40-75D123F90B43}" destId="{696629C7-09F0-4AC9-928D-7BCAA6C49D27}" srcOrd="0" destOrd="0" parTransId="{5AAD49E0-4D37-4BC3-BAC5-CC032C61ADF5}" sibTransId="{A9F39281-B7AD-442A-878C-D9F72492DDFC}"/>
    <dgm:cxn modelId="{BAE4E7F1-F338-4180-AECA-86A19CAE4AAA}" srcId="{AA5C597E-B8B9-4597-931B-CB25537F0C20}" destId="{7A38E9D2-4100-4FA4-B354-5DF23B84D3E0}" srcOrd="1" destOrd="0" parTransId="{94DA0CC1-88FA-4D78-A8A5-1DE02648137E}" sibTransId="{611BF633-F4B3-4B96-AADD-937D91F5C042}"/>
    <dgm:cxn modelId="{7FF3B6F6-4F2D-5E42-AC46-B245F95592EB}" type="presOf" srcId="{7A38E9D2-4100-4FA4-B354-5DF23B84D3E0}" destId="{4714E0B6-A727-1B4A-8B98-82A2C493EF07}" srcOrd="0" destOrd="0" presId="urn:microsoft.com/office/officeart/2016/7/layout/BasicTimeline"/>
    <dgm:cxn modelId="{C0BD04CA-B27A-C844-96C6-E340343C3676}" type="presParOf" srcId="{3357EA7B-6901-444B-96C1-EFA318C860B8}" destId="{FDD5FF72-CB2C-A245-83D2-F06CC4F57320}" srcOrd="0" destOrd="0" presId="urn:microsoft.com/office/officeart/2016/7/layout/BasicTimeline"/>
    <dgm:cxn modelId="{23F86114-B130-EB4E-AA6B-B4607B6D1775}" type="presParOf" srcId="{3357EA7B-6901-444B-96C1-EFA318C860B8}" destId="{635FD0C2-AFB3-A64F-8381-DCA0B642FFE2}" srcOrd="1" destOrd="0" presId="urn:microsoft.com/office/officeart/2016/7/layout/BasicTimeline"/>
    <dgm:cxn modelId="{4246D8FD-7085-3C49-8567-429B7D264406}" type="presParOf" srcId="{635FD0C2-AFB3-A64F-8381-DCA0B642FFE2}" destId="{FD52D001-680E-4540-862A-3FCF560FD3FC}" srcOrd="0" destOrd="0" presId="urn:microsoft.com/office/officeart/2016/7/layout/BasicTimeline"/>
    <dgm:cxn modelId="{EDD7C09A-88EC-AC42-BE8D-85B7F5F13388}" type="presParOf" srcId="{FD52D001-680E-4540-862A-3FCF560FD3FC}" destId="{B3B1B9AF-1AFD-6C46-A314-9777A91EE92C}" srcOrd="0" destOrd="0" presId="urn:microsoft.com/office/officeart/2016/7/layout/BasicTimeline"/>
    <dgm:cxn modelId="{5BA9198A-99DF-9A40-8315-3181E26D3C14}" type="presParOf" srcId="{FD52D001-680E-4540-862A-3FCF560FD3FC}" destId="{1F0CB1F0-669D-6844-94B6-4937D873DE49}" srcOrd="1" destOrd="0" presId="urn:microsoft.com/office/officeart/2016/7/layout/BasicTimeline"/>
    <dgm:cxn modelId="{DBDA2269-C60B-374F-9FE3-596A388195F4}" type="presParOf" srcId="{1F0CB1F0-669D-6844-94B6-4937D873DE49}" destId="{1220584D-AC02-2741-BBF8-549C5189F680}" srcOrd="0" destOrd="0" presId="urn:microsoft.com/office/officeart/2016/7/layout/BasicTimeline"/>
    <dgm:cxn modelId="{2C946FAC-7D68-F444-AFAF-FA1A29ABC2E2}" type="presParOf" srcId="{1F0CB1F0-669D-6844-94B6-4937D873DE49}" destId="{F374C182-799C-8F44-844C-FFD1B6F237DE}" srcOrd="1" destOrd="0" presId="urn:microsoft.com/office/officeart/2016/7/layout/BasicTimeline"/>
    <dgm:cxn modelId="{334D0121-B532-4844-9F8E-316A601309C5}" type="presParOf" srcId="{FD52D001-680E-4540-862A-3FCF560FD3FC}" destId="{804DE16D-550B-7B42-91BB-DF65745A3939}" srcOrd="2" destOrd="0" presId="urn:microsoft.com/office/officeart/2016/7/layout/BasicTimeline"/>
    <dgm:cxn modelId="{7662988D-EAB0-DA4D-A344-F0E0C643522D}" type="presParOf" srcId="{FD52D001-680E-4540-862A-3FCF560FD3FC}" destId="{42CB1180-CC08-F140-A3C1-19205F4BA2AF}" srcOrd="3" destOrd="0" presId="urn:microsoft.com/office/officeart/2016/7/layout/BasicTimeline"/>
    <dgm:cxn modelId="{CB816E6F-9378-0549-94F4-C54ADE54AA86}" type="presParOf" srcId="{FD52D001-680E-4540-862A-3FCF560FD3FC}" destId="{8CC1C4B5-CF84-4C4D-995B-471D1A7E920E}" srcOrd="4" destOrd="0" presId="urn:microsoft.com/office/officeart/2016/7/layout/BasicTimeline"/>
    <dgm:cxn modelId="{25AC81EF-CD79-DB48-879B-174F499CC740}" type="presParOf" srcId="{635FD0C2-AFB3-A64F-8381-DCA0B642FFE2}" destId="{54716F73-74B0-AA44-BB05-15C7FDD88B1D}" srcOrd="1" destOrd="0" presId="urn:microsoft.com/office/officeart/2016/7/layout/BasicTimeline"/>
    <dgm:cxn modelId="{118C8681-6C38-CB4C-A446-3A9A57BCD283}" type="presParOf" srcId="{635FD0C2-AFB3-A64F-8381-DCA0B642FFE2}" destId="{47C9E48E-0BC9-A044-81A7-CFB97C8557D9}" srcOrd="2" destOrd="0" presId="urn:microsoft.com/office/officeart/2016/7/layout/BasicTimeline"/>
    <dgm:cxn modelId="{FD386A2D-D2B0-AD46-8F58-29BEDCA0A03B}" type="presParOf" srcId="{47C9E48E-0BC9-A044-81A7-CFB97C8557D9}" destId="{4714E0B6-A727-1B4A-8B98-82A2C493EF07}" srcOrd="0" destOrd="0" presId="urn:microsoft.com/office/officeart/2016/7/layout/BasicTimeline"/>
    <dgm:cxn modelId="{92356F37-ED35-5249-B965-23F3BA2485B2}" type="presParOf" srcId="{47C9E48E-0BC9-A044-81A7-CFB97C8557D9}" destId="{9A884750-090B-E140-BA0F-B69B53679AEF}" srcOrd="1" destOrd="0" presId="urn:microsoft.com/office/officeart/2016/7/layout/BasicTimeline"/>
    <dgm:cxn modelId="{FF227C00-C116-D84A-8205-34575D4236BE}" type="presParOf" srcId="{9A884750-090B-E140-BA0F-B69B53679AEF}" destId="{987BBF6E-5215-AC40-99E7-A8175839CED4}" srcOrd="0" destOrd="0" presId="urn:microsoft.com/office/officeart/2016/7/layout/BasicTimeline"/>
    <dgm:cxn modelId="{DBF27DB8-97C7-D64B-B1A9-9A6799E95226}" type="presParOf" srcId="{9A884750-090B-E140-BA0F-B69B53679AEF}" destId="{A4AAB66C-2C10-2849-9831-338D816457E1}" srcOrd="1" destOrd="0" presId="urn:microsoft.com/office/officeart/2016/7/layout/BasicTimeline"/>
    <dgm:cxn modelId="{E9B483F3-3407-9B44-9443-7AE9AC37A2BA}" type="presParOf" srcId="{47C9E48E-0BC9-A044-81A7-CFB97C8557D9}" destId="{6432520B-2042-154E-8025-F4330596560E}" srcOrd="2" destOrd="0" presId="urn:microsoft.com/office/officeart/2016/7/layout/BasicTimeline"/>
    <dgm:cxn modelId="{30B77D8E-2CF4-BE4F-80E6-DD60C0326BB2}" type="presParOf" srcId="{47C9E48E-0BC9-A044-81A7-CFB97C8557D9}" destId="{0E08EA7F-9ED3-2046-A205-1E9B12875CBE}" srcOrd="3" destOrd="0" presId="urn:microsoft.com/office/officeart/2016/7/layout/BasicTimeline"/>
    <dgm:cxn modelId="{05AF8D11-724F-8C4E-9367-2C03EDDAF36A}" type="presParOf" srcId="{47C9E48E-0BC9-A044-81A7-CFB97C8557D9}" destId="{A302A97A-2DAE-8D4D-B143-62F4B66CD7DE}" srcOrd="4" destOrd="0" presId="urn:microsoft.com/office/officeart/2016/7/layout/Basic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C12025-AB6E-43ED-88EC-D984A1BEACED}">
      <dsp:nvSpPr>
        <dsp:cNvPr id="0" name=""/>
        <dsp:cNvSpPr/>
      </dsp:nvSpPr>
      <dsp:spPr>
        <a:xfrm>
          <a:off x="-474824" y="8396"/>
          <a:ext cx="5334000" cy="1628678"/>
        </a:xfrm>
        <a:prstGeom prst="roundRect">
          <a:avLst>
            <a:gd name="adj" fmla="val 10000"/>
          </a:avLst>
        </a:prstGeom>
        <a:noFill/>
        <a:ln>
          <a:solidFill>
            <a:schemeClr val="accent1">
              <a:lumMod val="75000"/>
            </a:schemeClr>
          </a:solidFill>
        </a:ln>
        <a:effectLst>
          <a:glow rad="127000">
            <a:schemeClr val="accent1">
              <a:alpha val="20000"/>
            </a:schemeClr>
          </a:glow>
        </a:effectLst>
      </dsp:spPr>
      <dsp:style>
        <a:lnRef idx="0">
          <a:scrgbClr r="0" g="0" b="0"/>
        </a:lnRef>
        <a:fillRef idx="1">
          <a:scrgbClr r="0" g="0" b="0"/>
        </a:fillRef>
        <a:effectRef idx="0">
          <a:scrgbClr r="0" g="0" b="0"/>
        </a:effectRef>
        <a:fontRef idx="minor"/>
      </dsp:style>
    </dsp:sp>
    <dsp:sp modelId="{962E350F-B614-4871-82C2-9AF829B92B12}">
      <dsp:nvSpPr>
        <dsp:cNvPr id="0" name=""/>
        <dsp:cNvSpPr/>
      </dsp:nvSpPr>
      <dsp:spPr>
        <a:xfrm>
          <a:off x="0" y="351062"/>
          <a:ext cx="893387" cy="893387"/>
        </a:xfrm>
        <a:prstGeom prst="rect">
          <a:avLst/>
        </a:prstGeom>
        <a:blipFill>
          <a:blip xmlns:r="http://schemas.openxmlformats.org/officeDocument/2006/relationships" r:embed="rId1">
            <a:extLst>
              <a:ext uri="{28A0092B-C50C-407E-A947-70E740481C1C}">
                <a14:useLocalDpi xmlns:a14="http://schemas.microsoft.com/office/drawing/2010/main" val="0"/>
              </a:ext>
              <a:ext uri="{837473B0-CC2E-450A-ABE3-18F120FF3D39}">
                <a1611:picAttrSrcUrl xmlns:a1611="http://schemas.microsoft.com/office/drawing/2016/11/main" r:id="rId2"/>
              </a:ext>
            </a:extLst>
          </a:blip>
          <a:srcRect/>
          <a:stretch>
            <a:fillRect l="-24000" r="-24000"/>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B334578-F60E-4B34-872A-A1A3B94F39DE}">
      <dsp:nvSpPr>
        <dsp:cNvPr id="0" name=""/>
        <dsp:cNvSpPr/>
      </dsp:nvSpPr>
      <dsp:spPr>
        <a:xfrm>
          <a:off x="1081977" y="11783"/>
          <a:ext cx="2400300" cy="16243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n-US" sz="1800" b="1" i="0" kern="1200" cap="all" baseline="0" dirty="0">
              <a:solidFill>
                <a:schemeClr val="accent1">
                  <a:lumMod val="60000"/>
                  <a:lumOff val="40000"/>
                </a:schemeClr>
              </a:solidFill>
              <a:latin typeface="Avenir Next LT Pro" panose="020B0504020202020204" pitchFamily="34" charset="77"/>
            </a:rPr>
            <a:t>Biometrics</a:t>
          </a:r>
        </a:p>
      </dsp:txBody>
      <dsp:txXfrm>
        <a:off x="1081977" y="11783"/>
        <a:ext cx="2400300" cy="1624341"/>
      </dsp:txXfrm>
    </dsp:sp>
    <dsp:sp modelId="{F1B2DCEA-6EA5-4BB4-BE82-A89F1A39589E}">
      <dsp:nvSpPr>
        <dsp:cNvPr id="0" name=""/>
        <dsp:cNvSpPr/>
      </dsp:nvSpPr>
      <dsp:spPr>
        <a:xfrm>
          <a:off x="2848270" y="10564"/>
          <a:ext cx="2960554" cy="16243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1910" tIns="171910" rIns="171910" bIns="171910" numCol="1" spcCol="1270" anchor="ctr" anchorCtr="0">
          <a:noAutofit/>
        </a:bodyPr>
        <a:lstStyle/>
        <a:p>
          <a:pPr marL="0" lvl="0" indent="0" algn="l" defTabSz="622300">
            <a:lnSpc>
              <a:spcPct val="100000"/>
            </a:lnSpc>
            <a:spcBef>
              <a:spcPct val="0"/>
            </a:spcBef>
            <a:spcAft>
              <a:spcPct val="35000"/>
            </a:spcAft>
            <a:buNone/>
          </a:pPr>
          <a:r>
            <a:rPr lang="en-US" sz="1400" b="1" i="0" kern="1200" cap="none" baseline="0" dirty="0">
              <a:solidFill>
                <a:schemeClr val="bg1"/>
              </a:solidFill>
              <a:latin typeface="Avenir Next LT Pro" panose="020B0504020202020204" pitchFamily="34" charset="77"/>
            </a:rPr>
            <a:t>Weight</a:t>
          </a:r>
        </a:p>
        <a:p>
          <a:pPr marL="0" lvl="0" indent="0" algn="l" defTabSz="622300">
            <a:lnSpc>
              <a:spcPct val="100000"/>
            </a:lnSpc>
            <a:spcBef>
              <a:spcPct val="0"/>
            </a:spcBef>
            <a:spcAft>
              <a:spcPct val="35000"/>
            </a:spcAft>
            <a:buNone/>
          </a:pPr>
          <a:r>
            <a:rPr lang="en-US" sz="1400" b="1" i="0" kern="1200" cap="none" baseline="0" dirty="0">
              <a:solidFill>
                <a:schemeClr val="bg1"/>
              </a:solidFill>
              <a:latin typeface="Avenir Next LT Pro" panose="020B0504020202020204" pitchFamily="34" charset="77"/>
            </a:rPr>
            <a:t>Height</a:t>
          </a:r>
        </a:p>
        <a:p>
          <a:pPr marL="0" lvl="0" indent="0" algn="l" defTabSz="622300">
            <a:lnSpc>
              <a:spcPct val="100000"/>
            </a:lnSpc>
            <a:spcBef>
              <a:spcPct val="0"/>
            </a:spcBef>
            <a:spcAft>
              <a:spcPct val="35000"/>
            </a:spcAft>
            <a:buNone/>
          </a:pPr>
          <a:r>
            <a:rPr lang="en-US" sz="1400" b="1" i="0" kern="1200" cap="none" baseline="0" dirty="0">
              <a:solidFill>
                <a:schemeClr val="bg1"/>
              </a:solidFill>
              <a:latin typeface="Avenir Next LT Pro" panose="020B0504020202020204" pitchFamily="34" charset="77"/>
            </a:rPr>
            <a:t>Body Fat %</a:t>
          </a:r>
        </a:p>
        <a:p>
          <a:pPr marL="0" lvl="0" indent="0" algn="l" defTabSz="622300">
            <a:lnSpc>
              <a:spcPct val="100000"/>
            </a:lnSpc>
            <a:spcBef>
              <a:spcPct val="0"/>
            </a:spcBef>
            <a:spcAft>
              <a:spcPct val="35000"/>
            </a:spcAft>
            <a:buNone/>
          </a:pPr>
          <a:r>
            <a:rPr lang="en-US" sz="1400" b="1" i="0" kern="1200" cap="none" baseline="0" dirty="0">
              <a:solidFill>
                <a:schemeClr val="bg1"/>
              </a:solidFill>
              <a:latin typeface="Avenir Next LT Pro" panose="020B0504020202020204" pitchFamily="34" charset="77"/>
            </a:rPr>
            <a:t>Blood Pressure</a:t>
          </a:r>
        </a:p>
      </dsp:txBody>
      <dsp:txXfrm>
        <a:off x="2848270" y="10564"/>
        <a:ext cx="2960554" cy="1624341"/>
      </dsp:txXfrm>
    </dsp:sp>
    <dsp:sp modelId="{86382B21-3EEE-481F-8FDD-3E2E97B6110B}">
      <dsp:nvSpPr>
        <dsp:cNvPr id="0" name=""/>
        <dsp:cNvSpPr/>
      </dsp:nvSpPr>
      <dsp:spPr>
        <a:xfrm>
          <a:off x="-474824" y="2068013"/>
          <a:ext cx="5334000" cy="1628678"/>
        </a:xfrm>
        <a:prstGeom prst="roundRect">
          <a:avLst>
            <a:gd name="adj" fmla="val 10000"/>
          </a:avLst>
        </a:prstGeom>
        <a:noFill/>
        <a:ln>
          <a:solidFill>
            <a:schemeClr val="accent1">
              <a:lumMod val="75000"/>
            </a:schemeClr>
          </a:solidFill>
        </a:ln>
        <a:effectLst>
          <a:glow rad="127000">
            <a:schemeClr val="accent1">
              <a:alpha val="20000"/>
            </a:schemeClr>
          </a:glow>
        </a:effectLst>
      </dsp:spPr>
      <dsp:style>
        <a:lnRef idx="0">
          <a:scrgbClr r="0" g="0" b="0"/>
        </a:lnRef>
        <a:fillRef idx="1">
          <a:scrgbClr r="0" g="0" b="0"/>
        </a:fillRef>
        <a:effectRef idx="0">
          <a:scrgbClr r="0" g="0" b="0"/>
        </a:effectRef>
        <a:fontRef idx="minor"/>
      </dsp:style>
    </dsp:sp>
    <dsp:sp modelId="{360CBC7A-578E-474B-8B0C-08DFD5250E26}">
      <dsp:nvSpPr>
        <dsp:cNvPr id="0" name=""/>
        <dsp:cNvSpPr/>
      </dsp:nvSpPr>
      <dsp:spPr>
        <a:xfrm>
          <a:off x="0" y="2406044"/>
          <a:ext cx="893387" cy="893387"/>
        </a:xfrm>
        <a:prstGeom prst="rect">
          <a:avLst/>
        </a:prstGeom>
        <a:blipFill>
          <a:blip xmlns:r="http://schemas.openxmlformats.org/officeDocument/2006/relationships"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a:stretch>
            <a:fillRect l="-20000" r="-20000"/>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1D6B3CB-01EF-4170-8683-761081577822}">
      <dsp:nvSpPr>
        <dsp:cNvPr id="0" name=""/>
        <dsp:cNvSpPr/>
      </dsp:nvSpPr>
      <dsp:spPr>
        <a:xfrm>
          <a:off x="1086802" y="2040569"/>
          <a:ext cx="2400300" cy="16243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n-US" sz="1800" b="1" i="0" kern="1200" cap="all" baseline="0" dirty="0">
              <a:solidFill>
                <a:schemeClr val="accent1">
                  <a:lumMod val="60000"/>
                  <a:lumOff val="40000"/>
                </a:schemeClr>
              </a:solidFill>
              <a:latin typeface="Avenir Next LT Pro" panose="020B0504020202020204" pitchFamily="34" charset="77"/>
            </a:rPr>
            <a:t>Fitmetrics</a:t>
          </a:r>
        </a:p>
      </dsp:txBody>
      <dsp:txXfrm>
        <a:off x="1086802" y="2040569"/>
        <a:ext cx="2400300" cy="1624341"/>
      </dsp:txXfrm>
    </dsp:sp>
    <dsp:sp modelId="{5FCE339A-A080-4CB7-9CBB-80906558C74C}">
      <dsp:nvSpPr>
        <dsp:cNvPr id="0" name=""/>
        <dsp:cNvSpPr/>
      </dsp:nvSpPr>
      <dsp:spPr>
        <a:xfrm>
          <a:off x="2803784" y="2040569"/>
          <a:ext cx="2893019" cy="16243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1910" tIns="171910" rIns="171910" bIns="171910" numCol="1" spcCol="1270" anchor="ctr" anchorCtr="0">
          <a:noAutofit/>
        </a:bodyPr>
        <a:lstStyle/>
        <a:p>
          <a:pPr marL="0" lvl="0" indent="0" algn="l" defTabSz="622300">
            <a:lnSpc>
              <a:spcPct val="100000"/>
            </a:lnSpc>
            <a:spcBef>
              <a:spcPct val="0"/>
            </a:spcBef>
            <a:spcAft>
              <a:spcPct val="35000"/>
            </a:spcAft>
            <a:buNone/>
          </a:pPr>
          <a:endParaRPr lang="en-US" sz="1400" b="1" i="0" kern="1200" cap="none" baseline="0" dirty="0">
            <a:solidFill>
              <a:schemeClr val="bg1"/>
            </a:solidFill>
            <a:latin typeface="Avenir Next LT Pro" panose="020B0504020202020204" pitchFamily="34" charset="77"/>
          </a:endParaRPr>
        </a:p>
        <a:p>
          <a:pPr marL="0" lvl="0" indent="0" algn="l" defTabSz="622300">
            <a:lnSpc>
              <a:spcPct val="100000"/>
            </a:lnSpc>
            <a:spcBef>
              <a:spcPct val="0"/>
            </a:spcBef>
            <a:spcAft>
              <a:spcPct val="35000"/>
            </a:spcAft>
            <a:buNone/>
          </a:pPr>
          <a:r>
            <a:rPr lang="en-US" sz="1400" b="1" i="0" kern="1200" cap="none" baseline="0" dirty="0">
              <a:solidFill>
                <a:schemeClr val="bg1"/>
              </a:solidFill>
              <a:latin typeface="Avenir Next LT Pro" panose="020B0504020202020204" pitchFamily="34" charset="77"/>
            </a:rPr>
            <a:t>Grip Force</a:t>
          </a:r>
        </a:p>
        <a:p>
          <a:pPr marL="0" lvl="0" indent="0" algn="l" defTabSz="622300">
            <a:lnSpc>
              <a:spcPct val="100000"/>
            </a:lnSpc>
            <a:spcBef>
              <a:spcPct val="0"/>
            </a:spcBef>
            <a:spcAft>
              <a:spcPct val="35000"/>
            </a:spcAft>
            <a:buNone/>
          </a:pPr>
          <a:r>
            <a:rPr lang="en-US" sz="1400" b="1" i="0" kern="1200" cap="none" baseline="0" dirty="0">
              <a:solidFill>
                <a:schemeClr val="bg1"/>
              </a:solidFill>
              <a:latin typeface="Avenir Next LT Pro" panose="020B0504020202020204" pitchFamily="34" charset="77"/>
            </a:rPr>
            <a:t>Sit and Bend </a:t>
          </a:r>
        </a:p>
        <a:p>
          <a:pPr marL="0" lvl="0" indent="0" algn="l" defTabSz="622300">
            <a:lnSpc>
              <a:spcPct val="100000"/>
            </a:lnSpc>
            <a:spcBef>
              <a:spcPct val="0"/>
            </a:spcBef>
            <a:spcAft>
              <a:spcPct val="35000"/>
            </a:spcAft>
            <a:buNone/>
          </a:pPr>
          <a:r>
            <a:rPr lang="en-US" sz="1400" b="1" i="0" kern="1200" cap="none" baseline="0" dirty="0">
              <a:solidFill>
                <a:schemeClr val="bg1"/>
              </a:solidFill>
              <a:latin typeface="Avenir Next LT Pro" panose="020B0504020202020204" pitchFamily="34" charset="77"/>
            </a:rPr>
            <a:t>Sit-Ups Count</a:t>
          </a:r>
        </a:p>
        <a:p>
          <a:pPr marL="0" lvl="0" indent="0" algn="l" defTabSz="622300">
            <a:lnSpc>
              <a:spcPct val="100000"/>
            </a:lnSpc>
            <a:spcBef>
              <a:spcPct val="0"/>
            </a:spcBef>
            <a:spcAft>
              <a:spcPct val="35000"/>
            </a:spcAft>
            <a:buNone/>
          </a:pPr>
          <a:r>
            <a:rPr lang="en-US" sz="1400" b="1" i="0" kern="1200" cap="none" baseline="0" dirty="0">
              <a:solidFill>
                <a:schemeClr val="bg1"/>
              </a:solidFill>
              <a:latin typeface="Avenir Next LT Pro" panose="020B0504020202020204" pitchFamily="34" charset="77"/>
            </a:rPr>
            <a:t>Broad Jump</a:t>
          </a:r>
        </a:p>
        <a:p>
          <a:pPr marL="0" lvl="0" indent="0" algn="l" defTabSz="622300">
            <a:lnSpc>
              <a:spcPct val="100000"/>
            </a:lnSpc>
            <a:spcBef>
              <a:spcPct val="0"/>
            </a:spcBef>
            <a:spcAft>
              <a:spcPct val="35000"/>
            </a:spcAft>
            <a:buNone/>
          </a:pPr>
          <a:endParaRPr lang="en-US" sz="1400" b="1" i="0" kern="1200" cap="none" baseline="0" dirty="0">
            <a:solidFill>
              <a:schemeClr val="bg1"/>
            </a:solidFill>
            <a:latin typeface="Avenir Next LT Pro" panose="020B0504020202020204" pitchFamily="34" charset="77"/>
          </a:endParaRPr>
        </a:p>
      </dsp:txBody>
      <dsp:txXfrm>
        <a:off x="2803784" y="2040569"/>
        <a:ext cx="2893019" cy="1624341"/>
      </dsp:txXfrm>
    </dsp:sp>
    <dsp:sp modelId="{06FD5214-3595-470E-A7AF-88022603A054}">
      <dsp:nvSpPr>
        <dsp:cNvPr id="0" name=""/>
        <dsp:cNvSpPr/>
      </dsp:nvSpPr>
      <dsp:spPr>
        <a:xfrm>
          <a:off x="-474824" y="4077924"/>
          <a:ext cx="5334000" cy="1628678"/>
        </a:xfrm>
        <a:prstGeom prst="roundRect">
          <a:avLst>
            <a:gd name="adj" fmla="val 10000"/>
          </a:avLst>
        </a:prstGeom>
        <a:noFill/>
        <a:ln>
          <a:solidFill>
            <a:schemeClr val="accent1">
              <a:lumMod val="75000"/>
            </a:schemeClr>
          </a:solidFill>
        </a:ln>
        <a:effectLst>
          <a:glow rad="127000">
            <a:schemeClr val="accent1">
              <a:alpha val="20000"/>
            </a:schemeClr>
          </a:glow>
        </a:effectLst>
      </dsp:spPr>
      <dsp:style>
        <a:lnRef idx="0">
          <a:scrgbClr r="0" g="0" b="0"/>
        </a:lnRef>
        <a:fillRef idx="1">
          <a:scrgbClr r="0" g="0" b="0"/>
        </a:fillRef>
        <a:effectRef idx="0">
          <a:scrgbClr r="0" g="0" b="0"/>
        </a:effectRef>
        <a:fontRef idx="minor"/>
      </dsp:style>
    </dsp:sp>
    <dsp:sp modelId="{1A27C4EA-5884-426F-920E-C95B9F1EA7B5}">
      <dsp:nvSpPr>
        <dsp:cNvPr id="0" name=""/>
        <dsp:cNvSpPr/>
      </dsp:nvSpPr>
      <dsp:spPr>
        <a:xfrm>
          <a:off x="0" y="4455245"/>
          <a:ext cx="893387" cy="893387"/>
        </a:xfrm>
        <a:prstGeom prst="rect">
          <a:avLst/>
        </a:prstGeom>
        <a:blipFill>
          <a:blip xmlns:r="http://schemas.openxmlformats.org/officeDocument/2006/relationships"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a:stretch>
            <a:fillRect l="-30000" r="-30000"/>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AE125D6-EB52-44A4-9110-3071731EEEBA}">
      <dsp:nvSpPr>
        <dsp:cNvPr id="0" name=""/>
        <dsp:cNvSpPr/>
      </dsp:nvSpPr>
      <dsp:spPr>
        <a:xfrm>
          <a:off x="1052934" y="4047119"/>
          <a:ext cx="2400300" cy="16243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endParaRPr lang="en-US" sz="1800" b="1" i="0" kern="1200" cap="all" baseline="0" dirty="0">
            <a:solidFill>
              <a:schemeClr val="accent1">
                <a:lumMod val="60000"/>
                <a:lumOff val="40000"/>
              </a:schemeClr>
            </a:solidFill>
            <a:latin typeface="Avenir Next LT Pro" panose="020B0504020202020204" pitchFamily="34" charset="77"/>
          </a:endParaRPr>
        </a:p>
        <a:p>
          <a:pPr marL="0" lvl="0" indent="0" algn="l" defTabSz="800100">
            <a:lnSpc>
              <a:spcPct val="100000"/>
            </a:lnSpc>
            <a:spcBef>
              <a:spcPct val="0"/>
            </a:spcBef>
            <a:spcAft>
              <a:spcPct val="35000"/>
            </a:spcAft>
            <a:buNone/>
          </a:pPr>
          <a:r>
            <a:rPr lang="en-US" sz="1800" b="1" i="0" kern="1200" cap="all" baseline="0" dirty="0">
              <a:solidFill>
                <a:schemeClr val="accent1">
                  <a:lumMod val="60000"/>
                  <a:lumOff val="40000"/>
                </a:schemeClr>
              </a:solidFill>
              <a:latin typeface="Avenir Next LT Pro" panose="020B0504020202020204" pitchFamily="34" charset="77"/>
            </a:rPr>
            <a:t>FitClassify </a:t>
          </a:r>
          <a:br>
            <a:rPr lang="en-US" sz="1800" b="1" i="0" kern="1200" cap="all" baseline="0" dirty="0">
              <a:solidFill>
                <a:schemeClr val="accent1">
                  <a:lumMod val="60000"/>
                  <a:lumOff val="40000"/>
                </a:schemeClr>
              </a:solidFill>
              <a:latin typeface="Avenir Next LT Pro" panose="020B0504020202020204" pitchFamily="34" charset="77"/>
            </a:rPr>
          </a:br>
          <a:r>
            <a:rPr lang="en-US" sz="1800" b="1" i="0" kern="1200" cap="all" baseline="0" dirty="0">
              <a:solidFill>
                <a:schemeClr val="accent1">
                  <a:lumMod val="60000"/>
                  <a:lumOff val="40000"/>
                </a:schemeClr>
              </a:solidFill>
              <a:latin typeface="Avenir Next LT Pro" panose="020B0504020202020204" pitchFamily="34" charset="77"/>
            </a:rPr>
            <a:t>model</a:t>
          </a:r>
          <a:br>
            <a:rPr lang="en-US" sz="1800" b="1" i="0" kern="1200" cap="all" baseline="0" dirty="0">
              <a:solidFill>
                <a:schemeClr val="accent1">
                  <a:lumMod val="60000"/>
                  <a:lumOff val="40000"/>
                </a:schemeClr>
              </a:solidFill>
              <a:latin typeface="Avenir Next LT Pro" panose="020B0504020202020204" pitchFamily="34" charset="77"/>
            </a:rPr>
          </a:br>
          <a:endParaRPr lang="en-US" sz="1800" b="1" i="0" kern="1200" cap="all" baseline="0" dirty="0">
            <a:solidFill>
              <a:schemeClr val="accent1">
                <a:lumMod val="60000"/>
                <a:lumOff val="40000"/>
              </a:schemeClr>
            </a:solidFill>
            <a:latin typeface="Avenir Next LT Pro" panose="020B0504020202020204" pitchFamily="34" charset="77"/>
          </a:endParaRPr>
        </a:p>
      </dsp:txBody>
      <dsp:txXfrm>
        <a:off x="1052934" y="4047119"/>
        <a:ext cx="2400300" cy="1624341"/>
      </dsp:txXfrm>
    </dsp:sp>
    <dsp:sp modelId="{843E3F27-4FBF-4F3C-96A8-43F54A02573D}">
      <dsp:nvSpPr>
        <dsp:cNvPr id="0" name=""/>
        <dsp:cNvSpPr/>
      </dsp:nvSpPr>
      <dsp:spPr>
        <a:xfrm>
          <a:off x="2975399" y="4080093"/>
          <a:ext cx="2067666" cy="16243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1910" tIns="171910" rIns="171910" bIns="171910" numCol="1" spcCol="1270" anchor="ctr" anchorCtr="0">
          <a:noAutofit/>
        </a:bodyPr>
        <a:lstStyle/>
        <a:p>
          <a:pPr marL="0" lvl="0" indent="0" algn="l" defTabSz="622300">
            <a:lnSpc>
              <a:spcPct val="100000"/>
            </a:lnSpc>
            <a:spcBef>
              <a:spcPct val="0"/>
            </a:spcBef>
            <a:spcAft>
              <a:spcPct val="35000"/>
            </a:spcAft>
            <a:buNone/>
          </a:pPr>
          <a:r>
            <a:rPr lang="en-US" sz="1400" b="1" i="0" kern="1200" cap="none" baseline="0" dirty="0">
              <a:solidFill>
                <a:schemeClr val="bg1"/>
              </a:solidFill>
              <a:latin typeface="Avenir Next LT Pro" panose="020B0504020202020204" pitchFamily="34" charset="77"/>
            </a:rPr>
            <a:t>CLASS A</a:t>
          </a:r>
        </a:p>
        <a:p>
          <a:pPr marL="0" lvl="0" indent="0" algn="l" defTabSz="622300">
            <a:lnSpc>
              <a:spcPct val="100000"/>
            </a:lnSpc>
            <a:spcBef>
              <a:spcPct val="0"/>
            </a:spcBef>
            <a:spcAft>
              <a:spcPct val="35000"/>
            </a:spcAft>
            <a:buNone/>
          </a:pPr>
          <a:r>
            <a:rPr lang="en-US" sz="1400" b="1" i="0" kern="1200" cap="none" baseline="0" dirty="0">
              <a:solidFill>
                <a:schemeClr val="bg1"/>
              </a:solidFill>
              <a:latin typeface="Avenir Next LT Pro" panose="020B0504020202020204" pitchFamily="34" charset="77"/>
            </a:rPr>
            <a:t>CLASS D</a:t>
          </a:r>
        </a:p>
      </dsp:txBody>
      <dsp:txXfrm>
        <a:off x="2975399" y="4080093"/>
        <a:ext cx="2067666" cy="162434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DD5FF72-CB2C-A245-83D2-F06CC4F57320}">
      <dsp:nvSpPr>
        <dsp:cNvPr id="0" name=""/>
        <dsp:cNvSpPr/>
      </dsp:nvSpPr>
      <dsp:spPr>
        <a:xfrm>
          <a:off x="0" y="2250440"/>
          <a:ext cx="9392920" cy="0"/>
        </a:xfrm>
        <a:prstGeom prst="line">
          <a:avLst/>
        </a:prstGeom>
        <a:solidFill>
          <a:schemeClr val="accent5">
            <a:tint val="40000"/>
            <a:alpha val="90000"/>
            <a:hueOff val="0"/>
            <a:satOff val="0"/>
            <a:lumOff val="0"/>
            <a:alphaOff val="0"/>
          </a:schemeClr>
        </a:solidFill>
        <a:ln w="12700" cap="flat" cmpd="sng" algn="ctr">
          <a:solidFill>
            <a:schemeClr val="accent6">
              <a:alpha val="90000"/>
            </a:schemeClr>
          </a:solidFill>
          <a:prstDash val="solid"/>
          <a:miter lim="800000"/>
          <a:tailEnd type="none" w="lg" len="lg"/>
        </a:ln>
        <a:effectLst/>
      </dsp:spPr>
      <dsp:style>
        <a:lnRef idx="2">
          <a:scrgbClr r="0" g="0" b="0"/>
        </a:lnRef>
        <a:fillRef idx="1">
          <a:scrgbClr r="0" g="0" b="0"/>
        </a:fillRef>
        <a:effectRef idx="0">
          <a:scrgbClr r="0" g="0" b="0"/>
        </a:effectRef>
        <a:fontRef idx="minor"/>
      </dsp:style>
    </dsp:sp>
    <dsp:sp modelId="{B3B1B9AF-1AFD-6C46-A314-9777A91EE92C}">
      <dsp:nvSpPr>
        <dsp:cNvPr id="0" name=""/>
        <dsp:cNvSpPr/>
      </dsp:nvSpPr>
      <dsp:spPr>
        <a:xfrm>
          <a:off x="261607" y="2396884"/>
          <a:ext cx="3826147" cy="5085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889000">
            <a:lnSpc>
              <a:spcPct val="90000"/>
            </a:lnSpc>
            <a:spcBef>
              <a:spcPct val="0"/>
            </a:spcBef>
            <a:spcAft>
              <a:spcPct val="35000"/>
            </a:spcAft>
            <a:buNone/>
            <a:defRPr b="1"/>
          </a:pPr>
          <a:r>
            <a:rPr lang="en-US" sz="2000" b="1" i="0" kern="1200" cap="none" baseline="0" dirty="0">
              <a:solidFill>
                <a:schemeClr val="bg1"/>
              </a:solidFill>
              <a:latin typeface="Avenir Next LT Pro" panose="020B0504020202020204" pitchFamily="34" charset="77"/>
            </a:rPr>
            <a:t>We recommend:</a:t>
          </a:r>
        </a:p>
        <a:p>
          <a:pPr marL="0" lvl="0" indent="0" algn="ctr" defTabSz="889000">
            <a:lnSpc>
              <a:spcPct val="90000"/>
            </a:lnSpc>
            <a:spcBef>
              <a:spcPct val="0"/>
            </a:spcBef>
            <a:spcAft>
              <a:spcPct val="35000"/>
            </a:spcAft>
            <a:buNone/>
            <a:defRPr b="1"/>
          </a:pPr>
          <a:r>
            <a:rPr lang="en-US" sz="2000" b="1" i="0" kern="1200" cap="none" baseline="0" dirty="0">
              <a:solidFill>
                <a:schemeClr val="bg1"/>
              </a:solidFill>
              <a:latin typeface="Avenir Next LT Pro" panose="020B0504020202020204" pitchFamily="34" charset="77"/>
            </a:rPr>
            <a:t>BodyFat % ~ 21.3%</a:t>
          </a:r>
          <a:br>
            <a:rPr lang="en-US" sz="2000" b="1" i="0" kern="1200" cap="none" baseline="0" dirty="0">
              <a:solidFill>
                <a:schemeClr val="bg1"/>
              </a:solidFill>
              <a:latin typeface="Avenir Next LT Pro" panose="020B0504020202020204" pitchFamily="34" charset="77"/>
            </a:rPr>
          </a:br>
          <a:r>
            <a:rPr lang="en-US" sz="2000" b="1" i="0" kern="1200" cap="none" baseline="0" dirty="0">
              <a:solidFill>
                <a:schemeClr val="bg1"/>
              </a:solidFill>
              <a:latin typeface="Avenir Next LT Pro" panose="020B0504020202020204" pitchFamily="34" charset="77"/>
            </a:rPr>
            <a:t>2 sessions/week</a:t>
          </a:r>
          <a:br>
            <a:rPr lang="en-US" sz="2000" b="1" i="0" kern="1200" cap="none" baseline="0" dirty="0">
              <a:solidFill>
                <a:schemeClr val="bg1"/>
              </a:solidFill>
              <a:latin typeface="Avenir Next LT Pro" panose="020B0504020202020204" pitchFamily="34" charset="77"/>
            </a:rPr>
          </a:br>
          <a:r>
            <a:rPr lang="en-US" sz="2000" b="1" i="0" kern="1200" cap="none" baseline="0" dirty="0">
              <a:solidFill>
                <a:schemeClr val="bg1"/>
              </a:solidFill>
              <a:latin typeface="Avenir Next LT Pro" panose="020B0504020202020204" pitchFamily="34" charset="77"/>
            </a:rPr>
            <a:t>8 sessions/month</a:t>
          </a:r>
        </a:p>
        <a:p>
          <a:pPr marL="0" lvl="0" indent="0" algn="ctr" defTabSz="889000">
            <a:lnSpc>
              <a:spcPct val="90000"/>
            </a:lnSpc>
            <a:spcBef>
              <a:spcPct val="0"/>
            </a:spcBef>
            <a:spcAft>
              <a:spcPct val="35000"/>
            </a:spcAft>
            <a:buNone/>
            <a:defRPr b="1"/>
          </a:pPr>
          <a:br>
            <a:rPr lang="en-US" sz="2000" b="1" i="0" kern="1200" cap="none" baseline="0" dirty="0">
              <a:solidFill>
                <a:schemeClr val="bg1"/>
              </a:solidFill>
              <a:latin typeface="Avenir Next LT Pro" panose="020B0504020202020204" pitchFamily="34" charset="77"/>
            </a:rPr>
          </a:br>
          <a:endParaRPr lang="en-US" sz="2000" b="1" i="0" kern="1200" cap="none" baseline="0" dirty="0">
            <a:solidFill>
              <a:schemeClr val="bg1"/>
            </a:solidFill>
            <a:latin typeface="Avenir Next LT Pro" panose="020B0504020202020204" pitchFamily="34" charset="77"/>
          </a:endParaRPr>
        </a:p>
      </dsp:txBody>
      <dsp:txXfrm>
        <a:off x="261607" y="2396884"/>
        <a:ext cx="3826147" cy="508599"/>
      </dsp:txXfrm>
    </dsp:sp>
    <dsp:sp modelId="{1220584D-AC02-2741-BBF8-549C5189F680}">
      <dsp:nvSpPr>
        <dsp:cNvPr id="0" name=""/>
        <dsp:cNvSpPr/>
      </dsp:nvSpPr>
      <dsp:spPr>
        <a:xfrm>
          <a:off x="733" y="845897"/>
          <a:ext cx="4347894" cy="489110"/>
        </a:xfrm>
        <a:prstGeom prst="roundRect">
          <a:avLst/>
        </a:prstGeom>
        <a:noFill/>
        <a:ln w="12700" cap="flat" cmpd="sng" algn="ctr">
          <a:solidFill>
            <a:schemeClr val="accent1">
              <a:lumMod val="75000"/>
            </a:schemeClr>
          </a:solidFill>
          <a:prstDash val="solid"/>
          <a:miter lim="800000"/>
        </a:ln>
        <a:effectLst>
          <a:glow rad="127000">
            <a:schemeClr val="accent1">
              <a:alpha val="20000"/>
            </a:schemeClr>
          </a:glow>
        </a:effectLst>
      </dsp:spPr>
      <dsp:style>
        <a:lnRef idx="2">
          <a:scrgbClr r="0" g="0" b="0"/>
        </a:lnRef>
        <a:fillRef idx="1">
          <a:scrgbClr r="0" g="0" b="0"/>
        </a:fillRef>
        <a:effectRef idx="0">
          <a:scrgbClr r="0" g="0" b="0"/>
        </a:effectRef>
        <a:fontRef idx="minor"/>
      </dsp:style>
      <dsp:txBody>
        <a:bodyPr spcFirstLastPara="0" vert="horz" wrap="square" lIns="213360" tIns="213360" rIns="213360" bIns="213360" numCol="1" spcCol="1270" anchor="ctr" anchorCtr="0">
          <a:noAutofit/>
        </a:bodyPr>
        <a:lstStyle/>
        <a:p>
          <a:pPr marL="0" lvl="0" indent="0" algn="l" defTabSz="1066800">
            <a:lnSpc>
              <a:spcPct val="90000"/>
            </a:lnSpc>
            <a:spcBef>
              <a:spcPct val="0"/>
            </a:spcBef>
            <a:spcAft>
              <a:spcPct val="35000"/>
            </a:spcAft>
            <a:buNone/>
          </a:pPr>
          <a:r>
            <a:rPr lang="en-US" sz="2400" b="1" i="0" kern="1200" cap="all" baseline="0" dirty="0">
              <a:solidFill>
                <a:schemeClr val="accent1">
                  <a:lumMod val="60000"/>
                  <a:lumOff val="40000"/>
                </a:schemeClr>
              </a:solidFill>
              <a:latin typeface="Avenir Next LT Pro" panose="020B0504020202020204" pitchFamily="34" charset="77"/>
            </a:rPr>
            <a:t>CLASSIFICATION A (0) </a:t>
          </a:r>
        </a:p>
      </dsp:txBody>
      <dsp:txXfrm>
        <a:off x="24609" y="869773"/>
        <a:ext cx="4300142" cy="441358"/>
      </dsp:txXfrm>
    </dsp:sp>
    <dsp:sp modelId="{804DE16D-550B-7B42-91BB-DF65745A3939}">
      <dsp:nvSpPr>
        <dsp:cNvPr id="0" name=""/>
        <dsp:cNvSpPr/>
      </dsp:nvSpPr>
      <dsp:spPr>
        <a:xfrm>
          <a:off x="2174681" y="1375184"/>
          <a:ext cx="0" cy="855167"/>
        </a:xfrm>
        <a:prstGeom prst="line">
          <a:avLst/>
        </a:prstGeom>
        <a:noFill/>
        <a:ln w="12700" cap="flat" cmpd="sng" algn="ctr">
          <a:solidFill>
            <a:schemeClr val="accent6"/>
          </a:solidFill>
          <a:prstDash val="sysDash"/>
          <a:miter lim="800000"/>
        </a:ln>
        <a:effectLst/>
      </dsp:spPr>
      <dsp:style>
        <a:lnRef idx="1">
          <a:scrgbClr r="0" g="0" b="0"/>
        </a:lnRef>
        <a:fillRef idx="0">
          <a:scrgbClr r="0" g="0" b="0"/>
        </a:fillRef>
        <a:effectRef idx="0">
          <a:scrgbClr r="0" g="0" b="0"/>
        </a:effectRef>
        <a:fontRef idx="minor"/>
      </dsp:style>
    </dsp:sp>
    <dsp:sp modelId="{4714E0B6-A727-1B4A-8B98-82A2C493EF07}">
      <dsp:nvSpPr>
        <dsp:cNvPr id="0" name=""/>
        <dsp:cNvSpPr/>
      </dsp:nvSpPr>
      <dsp:spPr>
        <a:xfrm>
          <a:off x="5305165" y="1595396"/>
          <a:ext cx="3826147" cy="5085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1">
          <a:noAutofit/>
        </a:bodyPr>
        <a:lstStyle/>
        <a:p>
          <a:pPr marL="0" lvl="0" indent="0" algn="ctr" defTabSz="889000">
            <a:lnSpc>
              <a:spcPct val="90000"/>
            </a:lnSpc>
            <a:spcBef>
              <a:spcPct val="0"/>
            </a:spcBef>
            <a:spcAft>
              <a:spcPct val="35000"/>
            </a:spcAft>
            <a:buNone/>
            <a:defRPr b="1"/>
          </a:pPr>
          <a:endParaRPr lang="en-US" sz="2000" b="1" i="0" kern="1200" cap="none" baseline="0" dirty="0">
            <a:solidFill>
              <a:schemeClr val="bg1"/>
            </a:solidFill>
            <a:latin typeface="Avenir Next LT Pro" panose="020B0504020202020204" pitchFamily="34" charset="77"/>
          </a:endParaRPr>
        </a:p>
        <a:p>
          <a:pPr marL="0" lvl="0" indent="0" algn="ctr" defTabSz="889000">
            <a:lnSpc>
              <a:spcPct val="90000"/>
            </a:lnSpc>
            <a:spcBef>
              <a:spcPct val="0"/>
            </a:spcBef>
            <a:spcAft>
              <a:spcPct val="35000"/>
            </a:spcAft>
            <a:buNone/>
            <a:defRPr b="1"/>
          </a:pPr>
          <a:endParaRPr lang="en-US" sz="2000" b="1" i="0" kern="1200" cap="none" baseline="0" dirty="0">
            <a:solidFill>
              <a:schemeClr val="bg1"/>
            </a:solidFill>
            <a:latin typeface="Avenir Next LT Pro" panose="020B0504020202020204" pitchFamily="34" charset="77"/>
          </a:endParaRPr>
        </a:p>
        <a:p>
          <a:pPr marL="0" lvl="0" indent="0" algn="ctr" defTabSz="889000">
            <a:lnSpc>
              <a:spcPct val="90000"/>
            </a:lnSpc>
            <a:spcBef>
              <a:spcPct val="0"/>
            </a:spcBef>
            <a:spcAft>
              <a:spcPct val="35000"/>
            </a:spcAft>
            <a:buNone/>
            <a:defRPr b="1"/>
          </a:pPr>
          <a:r>
            <a:rPr lang="en-US" sz="2000" b="1" i="0" kern="1200" cap="none" baseline="0" dirty="0">
              <a:solidFill>
                <a:schemeClr val="bg1"/>
              </a:solidFill>
              <a:latin typeface="Avenir Next LT Pro" panose="020B0504020202020204" pitchFamily="34" charset="77"/>
            </a:rPr>
            <a:t>We recommend:</a:t>
          </a:r>
        </a:p>
        <a:p>
          <a:pPr marL="0" lvl="0" indent="0" algn="ctr" defTabSz="889000">
            <a:lnSpc>
              <a:spcPct val="90000"/>
            </a:lnSpc>
            <a:spcBef>
              <a:spcPct val="0"/>
            </a:spcBef>
            <a:spcAft>
              <a:spcPct val="35000"/>
            </a:spcAft>
            <a:buNone/>
            <a:defRPr b="1"/>
          </a:pPr>
          <a:r>
            <a:rPr lang="en-US" sz="2000" b="1" i="0" kern="1200" cap="none" baseline="0" dirty="0">
              <a:solidFill>
                <a:schemeClr val="bg1"/>
              </a:solidFill>
              <a:latin typeface="Avenir Next LT Pro" panose="020B0504020202020204" pitchFamily="34" charset="77"/>
            </a:rPr>
            <a:t>BodyFat % ~ 25.2% </a:t>
          </a:r>
          <a:br>
            <a:rPr lang="en-US" sz="2000" b="1" i="0" kern="1200" cap="none" baseline="0" dirty="0">
              <a:solidFill>
                <a:schemeClr val="bg1"/>
              </a:solidFill>
              <a:latin typeface="Avenir Next LT Pro" panose="020B0504020202020204" pitchFamily="34" charset="77"/>
            </a:rPr>
          </a:br>
          <a:r>
            <a:rPr lang="en-US" sz="2000" b="1" i="0" kern="1200" cap="none" baseline="0" dirty="0">
              <a:solidFill>
                <a:schemeClr val="bg1"/>
              </a:solidFill>
              <a:latin typeface="Avenir Next LT Pro" panose="020B0504020202020204" pitchFamily="34" charset="77"/>
            </a:rPr>
            <a:t>4 sessions/week</a:t>
          </a:r>
          <a:br>
            <a:rPr lang="en-US" sz="2000" b="1" i="0" kern="1200" cap="none" baseline="0" dirty="0">
              <a:solidFill>
                <a:schemeClr val="bg1"/>
              </a:solidFill>
              <a:latin typeface="Avenir Next LT Pro" panose="020B0504020202020204" pitchFamily="34" charset="77"/>
            </a:rPr>
          </a:br>
          <a:r>
            <a:rPr lang="en-US" sz="2000" b="1" i="0" kern="1200" cap="none" baseline="0" dirty="0">
              <a:solidFill>
                <a:schemeClr val="bg1"/>
              </a:solidFill>
              <a:latin typeface="Avenir Next LT Pro" panose="020B0504020202020204" pitchFamily="34" charset="77"/>
            </a:rPr>
            <a:t>16 sessions/month</a:t>
          </a:r>
          <a:br>
            <a:rPr lang="en-US" sz="2000" b="1" i="0" kern="1200" cap="none" baseline="0" dirty="0">
              <a:solidFill>
                <a:schemeClr val="bg1"/>
              </a:solidFill>
              <a:latin typeface="Avenir Next LT Pro" panose="020B0504020202020204" pitchFamily="34" charset="77"/>
            </a:rPr>
          </a:br>
          <a:endParaRPr lang="en-US" sz="2000" b="1" i="0" kern="1200" cap="none" baseline="0" dirty="0">
            <a:solidFill>
              <a:schemeClr val="bg1"/>
            </a:solidFill>
            <a:latin typeface="Avenir Next LT Pro" panose="020B0504020202020204" pitchFamily="34" charset="77"/>
          </a:endParaRPr>
        </a:p>
      </dsp:txBody>
      <dsp:txXfrm>
        <a:off x="5305165" y="1595396"/>
        <a:ext cx="3826147" cy="508599"/>
      </dsp:txXfrm>
    </dsp:sp>
    <dsp:sp modelId="{42CB1180-CC08-F140-A3C1-19205F4BA2AF}">
      <dsp:nvSpPr>
        <dsp:cNvPr id="0" name=""/>
        <dsp:cNvSpPr/>
      </dsp:nvSpPr>
      <dsp:spPr>
        <a:xfrm>
          <a:off x="2126493" y="2152280"/>
          <a:ext cx="96375" cy="96375"/>
        </a:xfrm>
        <a:prstGeom prst="ellipse">
          <a:avLst/>
        </a:prstGeom>
        <a:solidFill>
          <a:schemeClr val="accent6"/>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87BBF6E-5215-AC40-99E7-A8175839CED4}">
      <dsp:nvSpPr>
        <dsp:cNvPr id="0" name=""/>
        <dsp:cNvSpPr/>
      </dsp:nvSpPr>
      <dsp:spPr>
        <a:xfrm>
          <a:off x="5044291" y="3165871"/>
          <a:ext cx="4347894" cy="489110"/>
        </a:xfrm>
        <a:prstGeom prst="roundRect">
          <a:avLst/>
        </a:prstGeom>
        <a:noFill/>
        <a:ln w="12700" cap="flat" cmpd="sng" algn="ctr">
          <a:solidFill>
            <a:schemeClr val="accent1">
              <a:lumMod val="75000"/>
            </a:schemeClr>
          </a:solidFill>
          <a:prstDash val="solid"/>
          <a:miter lim="800000"/>
        </a:ln>
        <a:effectLst>
          <a:glow rad="127000">
            <a:schemeClr val="accent1">
              <a:alpha val="20000"/>
            </a:schemeClr>
          </a:glow>
        </a:effectLst>
      </dsp:spPr>
      <dsp:style>
        <a:lnRef idx="2">
          <a:scrgbClr r="0" g="0" b="0"/>
        </a:lnRef>
        <a:fillRef idx="1">
          <a:scrgbClr r="0" g="0" b="0"/>
        </a:fillRef>
        <a:effectRef idx="0">
          <a:scrgbClr r="0" g="0" b="0"/>
        </a:effectRef>
        <a:fontRef idx="minor"/>
      </dsp:style>
      <dsp:txBody>
        <a:bodyPr spcFirstLastPara="0" vert="horz" wrap="square" lIns="213360" tIns="213360" rIns="213360" bIns="213360" numCol="1" spcCol="1270" anchor="ctr" anchorCtr="0">
          <a:noAutofit/>
        </a:bodyPr>
        <a:lstStyle/>
        <a:p>
          <a:pPr marL="0" lvl="0" indent="0" algn="l" defTabSz="1066800">
            <a:lnSpc>
              <a:spcPct val="90000"/>
            </a:lnSpc>
            <a:spcBef>
              <a:spcPct val="0"/>
            </a:spcBef>
            <a:spcAft>
              <a:spcPct val="35000"/>
            </a:spcAft>
            <a:buNone/>
          </a:pPr>
          <a:r>
            <a:rPr lang="en-US" sz="2400" b="1" i="0" kern="1200" cap="all" baseline="0" dirty="0">
              <a:solidFill>
                <a:schemeClr val="accent1">
                  <a:lumMod val="60000"/>
                  <a:lumOff val="40000"/>
                </a:schemeClr>
              </a:solidFill>
              <a:latin typeface="Avenir Next LT Pro" panose="020B0504020202020204" pitchFamily="34" charset="77"/>
            </a:rPr>
            <a:t>CLASSIFICATION D (1) </a:t>
          </a:r>
        </a:p>
      </dsp:txBody>
      <dsp:txXfrm>
        <a:off x="5068167" y="3189747"/>
        <a:ext cx="4300142" cy="441358"/>
      </dsp:txXfrm>
    </dsp:sp>
    <dsp:sp modelId="{6432520B-2042-154E-8025-F4330596560E}">
      <dsp:nvSpPr>
        <dsp:cNvPr id="0" name=""/>
        <dsp:cNvSpPr/>
      </dsp:nvSpPr>
      <dsp:spPr>
        <a:xfrm>
          <a:off x="7218238" y="2270528"/>
          <a:ext cx="0" cy="855167"/>
        </a:xfrm>
        <a:prstGeom prst="line">
          <a:avLst/>
        </a:prstGeom>
        <a:noFill/>
        <a:ln w="12700" cap="flat" cmpd="sng" algn="ctr">
          <a:solidFill>
            <a:schemeClr val="accent6"/>
          </a:solidFill>
          <a:prstDash val="sysDash"/>
          <a:miter lim="800000"/>
        </a:ln>
        <a:effectLst/>
      </dsp:spPr>
      <dsp:style>
        <a:lnRef idx="1">
          <a:scrgbClr r="0" g="0" b="0"/>
        </a:lnRef>
        <a:fillRef idx="0">
          <a:scrgbClr r="0" g="0" b="0"/>
        </a:fillRef>
        <a:effectRef idx="0">
          <a:scrgbClr r="0" g="0" b="0"/>
        </a:effectRef>
        <a:fontRef idx="minor"/>
      </dsp:style>
    </dsp:sp>
    <dsp:sp modelId="{0E08EA7F-9ED3-2046-A205-1E9B12875CBE}">
      <dsp:nvSpPr>
        <dsp:cNvPr id="0" name=""/>
        <dsp:cNvSpPr/>
      </dsp:nvSpPr>
      <dsp:spPr>
        <a:xfrm>
          <a:off x="7170051" y="2253680"/>
          <a:ext cx="96375" cy="96375"/>
        </a:xfrm>
        <a:prstGeom prst="ellipse">
          <a:avLst/>
        </a:prstGeom>
        <a:solidFill>
          <a:schemeClr val="accent6"/>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6/7/layout/BasicTimeline">
  <dgm:title val="Basic Timeline"/>
  <dgm:desc val="Use to show a list of events in chronological order. The rounded rectangular shape contains the description while the date is shown below on the time line. It's the perfect SmartArt for displaying large amount of text with a medium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dgm:constrLst>
    <dgm:layoutNode name="divider" styleLbl="fgAccFollowNode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presOf/>
      <dgm:shape xmlns:r="http://schemas.openxmlformats.org/officeDocument/2006/relationships" r:blip="">
        <dgm:adjLst/>
      </dgm:shape>
      <dgm:choose name="constrBasedOnChildrenCount">
        <dgm:if name="constrForTwoChildren" axis="ch" ptType="node" func="cnt" op="lte" val="2">
          <dgm:constrLst>
            <dgm:constr type="primFontSz" for="des" forName="L1TextContainer" val="20"/>
            <dgm:constr type="primFontSz" for="des" forName="L2TextContainer" refType="primFontSz" refFor="des" refForName="L1TextContainer" op="equ" fact="0.85"/>
            <dgm:constr type="w" for="ch" forName="composite" refType="w"/>
            <dgm:constr type="h" for="ch" forName="composite" refType="h"/>
            <dgm:constr type="w" for="ch" forName="spaceBetweenRectangles" refType="w" refFor="ch" refForName="composite" fact="0.16"/>
            <dgm:constr type="w" for="ch" ptType="sibTrans" op="equ"/>
            <dgm:constr type="primFontSz" for="des" forName="L1TextContainer" op="equ"/>
            <dgm:constr type="primFontSz" for="des" forName="L2TextContainer" op="equ"/>
          </dgm:constrLst>
        </dgm:if>
        <dgm:else name="constrForRest">
          <dgm:constrLst>
            <dgm:constr type="primFontSz" for="des" forName="L1TextContainer" val="20"/>
            <dgm:constr type="primFontSz" for="des" forName="L2TextContainer" refType="primFontSz" refFor="des" refForName="L1TextContainer" op="equ" fact="0.85"/>
            <dgm:constr type="w" for="ch" forName="composite" refType="w"/>
            <dgm:constr type="h" for="ch" forName="composite" refType="h"/>
            <dgm:constr type="w" for="ch" forName="spaceBetweenRectangles" refType="w" refFor="ch" refForName="composite" fact="-0.42"/>
            <dgm:constr type="w" for="ch" ptType="sibTrans" op="equ"/>
            <dgm:constr type="primFontSz" for="des" forName="L1TextContainer" op="equ"/>
            <dgm:constr type="primFontSz" for="des" forName="L2TextContainer" op="equ"/>
          </dgm:constrLst>
        </dgm:else>
      </dgm:choose>
      <dgm:forEach name="nodesForEach" axis="ch" ptType="node">
        <dgm:layoutNode name="composite">
          <dgm:alg type="composite"/>
          <dgm:shape xmlns:r="http://schemas.openxmlformats.org/officeDocument/2006/relationships" r:blip="">
            <dgm:adjLst/>
          </dgm:shape>
          <dgm:choose name="CaseForPlacingNodesAboveAndBelowDivider">
            <dgm:if name="CaseForPlacingNodeAboveDivider" axis="self" ptType="node" func="posOdd" op="equ" val="1">
              <dgm:constrLst>
                <dgm:constr type="w" for="ch" forName="L1TextContainer" refType="w" fact="0.88"/>
                <dgm:constr type="l" for="ch" forName="L1TextContainer" refType="w" fact="0.06"/>
                <dgm:constr type="t" for="ch" forName="L1TextContainer" refType="h" fact="0.537"/>
                <dgm:constr type="h" for="ch" forName="L1TextContainer" refType="h" fact="0.113"/>
                <dgm:constr type="w" for="ch" forName="L2TextContainerWrapper" refType="w"/>
                <dgm:constr type="h" for="ch" forName="L2TextContainerWrapper" refType="h" fact="0.31"/>
                <dgm:constr type="b" for="ch" forName="L2TextContainerWrapper" refType="h" fact="0.31"/>
                <dgm:constr type="w" for="ch" forName="ConnectLine"/>
                <dgm:constr type="l" for="ch" forName="ConnectLine" refType="w" fact="0.5"/>
                <dgm:constr type="h" for="ch" forName="ConnectLine" refType="h" fact="0.19"/>
                <dgm:constr type="t" for="ch" forName="ConnectLine" refType="h" fact="0.31"/>
                <dgm:constr type="w" for="ch" forName="ConnectorPoint" refType="h" fact="0.015"/>
                <dgm:constr type="h" for="ch" forName="ConnectorPoint" refType="h" fact="0.015"/>
                <dgm:constr type="ctrX" for="ch" forName="ConnectorPoint" refType="w" fact="0.5"/>
                <dgm:constr type="ctrY" for="ch" forName="ConnectorPoint" refType="h" fact="0.5"/>
                <dgm:constr type="w" for="ch" forName="EmptyPlaceHolder" refType="w"/>
                <dgm:constr type="t" for="ch" forName="EmptyPlaceHolder" refType="h" fact="0.65"/>
                <dgm:constr type="h" for="ch" forName="EmptyPlaceHolder" refType="h" fact="0.35"/>
              </dgm:constrLst>
            </dgm:if>
            <dgm:else name="CaseForPlacingNodeBelowDivider">
              <dgm:constrLst>
                <dgm:constr type="w" for="ch" forName="L1TextContainer" refType="w" fact="0.88"/>
                <dgm:constr type="l" for="ch" forName="L1TextContainer" refType="w" fact="0.06"/>
                <dgm:constr type="t" for="ch" forName="L1TextContainer" refType="h" fact="0.35"/>
                <dgm:constr type="h" for="ch" forName="L1TextContainer" refType="h" fact="0.113"/>
                <dgm:constr type="w" for="ch" forName="L2TextContainerWrapper" refType="w"/>
                <dgm:constr type="h" for="ch" forName="L2TextContainerWrapper" refType="h" fact="0.31"/>
                <dgm:constr type="t" for="ch" forName="L2TextContainerWrapper" refType="h" fact="0.69"/>
                <dgm:constr type="w" for="ch" forName="ConnectLine"/>
                <dgm:constr type="l" for="ch" forName="ConnectLine" refType="w" fact="0.5"/>
                <dgm:constr type="h" for="ch" forName="ConnectLine" refType="h" fact="0.19"/>
                <dgm:constr type="t" for="ch" forName="ConnectLine" refType="h" fact="0.5"/>
                <dgm:constr type="w" for="ch" forName="ConnectorPoint" refType="h" fact="0.015"/>
                <dgm:constr type="h" for="ch" forName="ConnectorPoint" refType="h" fact="0.015"/>
                <dgm:constr type="ctrX" for="ch" forName="ConnectorPoint" refType="w" fact="0.5"/>
                <dgm:constr type="ctrY" for="ch" forName="ConnectorPoint" refType="h" fact="0.5"/>
                <dgm:constr type="w" for="ch" forName="EmptyPlaceHolder" refType="w"/>
                <dgm:constr type="h" for="ch" forName="EmptyPlaceHolder" refType="h" fact="0.35"/>
                <dgm:constr type="t" for="ch" forName="EmptyPlaceHolder" refType="h" fact="0"/>
              </dgm:constrLst>
            </dgm:else>
          </dgm:choose>
          <dgm:layoutNode name="L1TextContainer" styleLbl="revTx">
            <dgm:varLst>
              <dgm:chMax val="1"/>
              <dgm:chPref val="1"/>
              <dgm:bulletEnabled val="1"/>
            </dgm:varLst>
            <dgm:choose name="casesForTxtDirLogic">
              <dgm:if name="Name78" axis="self" ptType="node" func="posOdd" op="equ" val="1">
                <dgm:alg type="tx">
                  <dgm:param type="txAnchorHorz" val="ctr"/>
                  <dgm:param type="txAnchorVert" val="t"/>
                  <dgm:param type="parTxLTRAlign" val="ctr"/>
                  <dgm:param type="parTxRTLAlign" val="ctr"/>
                </dgm:alg>
              </dgm:if>
              <dgm:else name="Name89">
                <dgm:alg type="tx">
                  <dgm:param type="txAnchorHorz" val="ctr"/>
                  <dgm:param type="txAnchorVert" val="b"/>
                  <dgm:param type="parTxLTRAlign" val="ctr"/>
                  <dgm:param type="parTxRTLAlign" val="ctr"/>
                </dgm:alg>
              </dgm:else>
            </dgm:choose>
            <dgm:shape xmlns:r="http://schemas.openxmlformats.org/officeDocument/2006/relationships" type="rect" r:blip="">
              <dgm:adjLst/>
            </dgm:shape>
            <dgm:presOf axis="self"/>
            <dgm:constrLst>
              <dgm:constr type="lMarg"/>
              <dgm:constr type="rMarg"/>
              <dgm:constr type="tMarg"/>
              <dgm:constr type="bMarg"/>
            </dgm:constrLst>
            <dgm:ruleLst>
              <dgm:rule type="primFontSz" val="14" fact="NaN" max="NaN"/>
            </dgm:ruleLst>
          </dgm:layoutNode>
          <dgm:layoutNode name="L2TextContainerWrapper">
            <dgm:varLst>
              <dgm:chMax val="0"/>
              <dgm:chPref val="0"/>
              <dgm:bulletEnabled val="1"/>
            </dgm:varLst>
            <dgm:alg type="composite"/>
            <dgm:choose name="L2TextContainerConstr">
              <dgm:if name="CaseForPlacingL2TextContaineAboveDivider" axis="self" ptType="node" func="posOdd" op="equ" val="1">
                <dgm:constrLst>
                  <dgm:constr type="h" for="ch" forName="L2TextContainer" refType="h" fact="0.55"/>
                  <dgm:constr type="b" for="ch" forName="L2TextContainer" refType="h"/>
                  <dgm:constr type="h" for="ch" forName="FlexibleEmptyPlaceHolder" refType="h" fact="0.45"/>
                </dgm:constrLst>
              </dgm:if>
              <dgm:else name="CaseForPlacingL2TextContaineBelowDivider">
                <dgm:constrLst>
                  <dgm:constr type="h" for="ch" forName="L2TextContainer" refType="h" fact="0.55"/>
                  <dgm:constr type="h" for="ch" forName="FlexibleEmptyPlaceHolder" refType="h" fact="0.45"/>
                  <dgm:constr type="b" for="ch" forName="FlexibleEmptyPlaceHolder" refType="h"/>
                </dgm:constrLst>
              </dgm:else>
            </dgm:choose>
            <dgm:layoutNode name="L2TextContainer" styleLbl="bgAcc1">
              <dgm:choose name="L2TextContainerAlgo">
                <dgm:if name="L2TextContainerAlgoLTR" func="var" arg="dir" op="equ" val="norm">
                  <dgm:alg type="tx">
                    <dgm:param type="txAnchorVert" val="mid"/>
                    <dgm:param type="parTxRTLAlign" val="l"/>
                    <dgm:param type="parTxLTRAlign" val="l"/>
                    <dgm:param type="txAnchorVertCh" val="mid"/>
                    <dgm:param type="shpTxRTLAlignCh" val="l"/>
                    <dgm:param type="shpTxLTRAlignCh" val="l"/>
                  </dgm:alg>
                </dgm:if>
                <dgm:else name="L2TextContainerAlgoRTL">
                  <dgm:alg type="tx">
                    <dgm:param type="txAnchorVert" val="mid"/>
                    <dgm:param type="parTxRTLAlign" val="r"/>
                    <dgm:param type="parTxLTRAlign" val="r"/>
                    <dgm:param type="txAnchorVertCh" val="mid"/>
                    <dgm:param type="shpTxRTLAlignCh" val="r"/>
                    <dgm:param type="shpTxLTRAlignCh" val="r"/>
                  </dgm:alg>
                </dgm:else>
              </dgm:choose>
              <dgm:shape xmlns:r="http://schemas.openxmlformats.org/officeDocument/2006/relationships" type="roundRect" r:blip="">
                <dgm:adjLst/>
              </dgm:shape>
              <dgm:presOf axis="des" ptType="node"/>
              <dgm:constrLst>
                <dgm:constr type="primFontSz" val="17"/>
                <dgm:constr type="lMarg" refType="primFontSz" fact="0.7"/>
                <dgm:constr type="rMarg" refType="primFontSz" fact="0.7"/>
                <dgm:constr type="tMarg" refType="primFontSz" fact="0.7"/>
                <dgm:constr type="bMarg" refType="primFontSz" fact="0.7"/>
              </dgm:constrLst>
              <dgm:ruleLst>
                <dgm:rule type="primFontSz" val="12" fact="NaN" max="NaN"/>
                <dgm:rule type="secFontSz" val="10" fact="NaN" max="NaN"/>
                <dgm:rule type="h" val="INF" fact="NaN" max="NaN"/>
              </dgm:ruleLst>
            </dgm:layoutNode>
            <dgm:layoutNode name="FlexibleEmptyPlaceHolder">
              <dgm:alg type="sp"/>
              <dgm:shape xmlns:r="http://schemas.openxmlformats.org/officeDocument/2006/relationships" r:blip="">
                <dgm:adjLst/>
              </dgm:shape>
              <dgm:presOf/>
              <dgm:constrLst/>
            </dgm:layoutNode>
          </dgm:layoutNode>
          <dgm:layoutNode name="ConnectLine" styleLbl="sibTrans1D1" moveWith="L2TextContainer">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orPoint" styleLbl="alignNode1" moveWith="L2TextContainer">
            <dgm:alg type="sp"/>
            <dgm:shape xmlns:r="http://schemas.openxmlformats.org/officeDocument/2006/relationships" type="ellipse" r:blip="" zOrderOff="1">
              <dgm:adj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Node>
  <dgm:extLst>
    <a:ext uri="{68A01E43-0DF5-4B5B-8FA6-DAF915123BFB}">
      <dgm1612:lstStyle xmlns:dgm1612="http://schemas.microsoft.com/office/drawing/2016/12/diagram">
        <a:lvl1pPr>
          <a:defRPr b="1"/>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D323981-D528-8441-BA94-5A107D41BF3E}" type="datetimeFigureOut">
              <a:rPr lang="en-US" smtClean="0"/>
              <a:t>9/16/2024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206A7D6-C9DC-7448-9C36-57C44A4BBE7E}" type="slidenum">
              <a:rPr lang="en-US" smtClean="0"/>
              <a:t>‹#›</a:t>
            </a:fld>
            <a:endParaRPr lang="en-US" dirty="0"/>
          </a:p>
        </p:txBody>
      </p:sp>
    </p:spTree>
    <p:extLst>
      <p:ext uri="{BB962C8B-B14F-4D97-AF65-F5344CB8AC3E}">
        <p14:creationId xmlns:p14="http://schemas.microsoft.com/office/powerpoint/2010/main" val="33312608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sz="1400" dirty="0">
                <a:solidFill>
                  <a:schemeClr val="bg1"/>
                </a:solidFill>
              </a:rPr>
              <a:t>Explanation of which columns are the features and the label column.</a:t>
            </a:r>
          </a:p>
          <a:p>
            <a:pPr marL="285750" indent="-285750">
              <a:buFont typeface="Arial" panose="020B0604020202020204" pitchFamily="34" charset="0"/>
              <a:buChar char="•"/>
            </a:pPr>
            <a:r>
              <a:rPr lang="en-US" sz="1400" dirty="0">
                <a:solidFill>
                  <a:schemeClr val="bg1"/>
                </a:solidFill>
              </a:rPr>
              <a:t>Explanation of why (binary classification for better accuracy) and how (.replace function) the label column (‘CLASSIFICATION’) was changed to two options (A, B = 0; C, D = 1) </a:t>
            </a:r>
          </a:p>
          <a:p>
            <a:endParaRPr lang="en-US" dirty="0"/>
          </a:p>
        </p:txBody>
      </p:sp>
      <p:sp>
        <p:nvSpPr>
          <p:cNvPr id="4" name="Slide Number Placeholder 3"/>
          <p:cNvSpPr>
            <a:spLocks noGrp="1"/>
          </p:cNvSpPr>
          <p:nvPr>
            <p:ph type="sldNum" sz="quarter" idx="5"/>
          </p:nvPr>
        </p:nvSpPr>
        <p:spPr/>
        <p:txBody>
          <a:bodyPr/>
          <a:lstStyle/>
          <a:p>
            <a:fld id="{F206A7D6-C9DC-7448-9C36-57C44A4BBE7E}" type="slidenum">
              <a:rPr lang="en-US" smtClean="0"/>
              <a:t>7</a:t>
            </a:fld>
            <a:endParaRPr lang="en-US" dirty="0"/>
          </a:p>
        </p:txBody>
      </p:sp>
    </p:spTree>
    <p:extLst>
      <p:ext uri="{BB962C8B-B14F-4D97-AF65-F5344CB8AC3E}">
        <p14:creationId xmlns:p14="http://schemas.microsoft.com/office/powerpoint/2010/main" val="28063750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sz="1400" dirty="0">
                <a:solidFill>
                  <a:schemeClr val="bg1"/>
                </a:solidFill>
              </a:rPr>
              <a:t>Explanation of which columns are the features and the label column.</a:t>
            </a:r>
          </a:p>
          <a:p>
            <a:pPr marL="285750" indent="-285750">
              <a:buFont typeface="Arial" panose="020B0604020202020204" pitchFamily="34" charset="0"/>
              <a:buChar char="•"/>
            </a:pPr>
            <a:r>
              <a:rPr lang="en-US" sz="1400" dirty="0">
                <a:solidFill>
                  <a:schemeClr val="bg1"/>
                </a:solidFill>
              </a:rPr>
              <a:t>Explanation of why (binary classification for better accuracy) and how (.replace function) the label column (‘CLASSIFICATION’) was changed to two options (A, B = 0; C, D = 1) </a:t>
            </a:r>
          </a:p>
          <a:p>
            <a:endParaRPr lang="en-US" dirty="0"/>
          </a:p>
        </p:txBody>
      </p:sp>
      <p:sp>
        <p:nvSpPr>
          <p:cNvPr id="4" name="Slide Number Placeholder 3"/>
          <p:cNvSpPr>
            <a:spLocks noGrp="1"/>
          </p:cNvSpPr>
          <p:nvPr>
            <p:ph type="sldNum" sz="quarter" idx="5"/>
          </p:nvPr>
        </p:nvSpPr>
        <p:spPr/>
        <p:txBody>
          <a:bodyPr/>
          <a:lstStyle/>
          <a:p>
            <a:fld id="{F206A7D6-C9DC-7448-9C36-57C44A4BBE7E}" type="slidenum">
              <a:rPr lang="en-US" smtClean="0"/>
              <a:t>8</a:t>
            </a:fld>
            <a:endParaRPr lang="en-US" dirty="0"/>
          </a:p>
        </p:txBody>
      </p:sp>
    </p:spTree>
    <p:extLst>
      <p:ext uri="{BB962C8B-B14F-4D97-AF65-F5344CB8AC3E}">
        <p14:creationId xmlns:p14="http://schemas.microsoft.com/office/powerpoint/2010/main" val="40010993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dirty="0">
                <a:solidFill>
                  <a:schemeClr val="bg1"/>
                </a:solidFill>
              </a:rPr>
              <a:t>Explanation of which columns are the features and the label column.</a:t>
            </a:r>
          </a:p>
          <a:p>
            <a:pPr marL="285750" indent="-285750">
              <a:buFont typeface="Arial" panose="020B0604020202020204" pitchFamily="34" charset="0"/>
              <a:buChar char="•"/>
            </a:pPr>
            <a:r>
              <a:rPr lang="en-US" dirty="0">
                <a:solidFill>
                  <a:schemeClr val="bg1"/>
                </a:solidFill>
              </a:rPr>
              <a:t>Explanation of why (binary classification for better accuracy) and how (.replace function) the label column (‘CLASSIFICATION’) was changed to two options (A, B = 0; C, D = 1) </a:t>
            </a:r>
          </a:p>
          <a:p>
            <a:endParaRPr lang="en-US" dirty="0"/>
          </a:p>
        </p:txBody>
      </p:sp>
      <p:sp>
        <p:nvSpPr>
          <p:cNvPr id="4" name="Slide Number Placeholder 3"/>
          <p:cNvSpPr>
            <a:spLocks noGrp="1"/>
          </p:cNvSpPr>
          <p:nvPr>
            <p:ph type="sldNum" sz="quarter" idx="5"/>
          </p:nvPr>
        </p:nvSpPr>
        <p:spPr/>
        <p:txBody>
          <a:bodyPr/>
          <a:lstStyle/>
          <a:p>
            <a:fld id="{F206A7D6-C9DC-7448-9C36-57C44A4BBE7E}" type="slidenum">
              <a:rPr lang="en-US" smtClean="0"/>
              <a:t>9</a:t>
            </a:fld>
            <a:endParaRPr lang="en-US" dirty="0"/>
          </a:p>
        </p:txBody>
      </p:sp>
    </p:spTree>
    <p:extLst>
      <p:ext uri="{BB962C8B-B14F-4D97-AF65-F5344CB8AC3E}">
        <p14:creationId xmlns:p14="http://schemas.microsoft.com/office/powerpoint/2010/main" val="15282644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06A7D6-C9DC-7448-9C36-57C44A4BBE7E}" type="slidenum">
              <a:rPr lang="en-US" smtClean="0"/>
              <a:t>17</a:t>
            </a:fld>
            <a:endParaRPr lang="en-US" dirty="0"/>
          </a:p>
        </p:txBody>
      </p:sp>
    </p:spTree>
    <p:extLst>
      <p:ext uri="{BB962C8B-B14F-4D97-AF65-F5344CB8AC3E}">
        <p14:creationId xmlns:p14="http://schemas.microsoft.com/office/powerpoint/2010/main" val="24689826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206A7D6-C9DC-7448-9C36-57C44A4BBE7E}" type="slidenum">
              <a:rPr lang="en-US" smtClean="0"/>
              <a:t>18</a:t>
            </a:fld>
            <a:endParaRPr lang="en-US" dirty="0"/>
          </a:p>
        </p:txBody>
      </p:sp>
    </p:spTree>
    <p:extLst>
      <p:ext uri="{BB962C8B-B14F-4D97-AF65-F5344CB8AC3E}">
        <p14:creationId xmlns:p14="http://schemas.microsoft.com/office/powerpoint/2010/main" val="18536175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CLASS A = A + B = (20.5) + (22.0) = 42.5/2 = 21.25%</a:t>
            </a:r>
          </a:p>
          <a:p>
            <a:r>
              <a:rPr lang="en-US" dirty="0"/>
              <a:t>CLASS D = C + D = (22.6) + (27.7) = 50.3/2 = 25.15% </a:t>
            </a:r>
          </a:p>
        </p:txBody>
      </p:sp>
      <p:sp>
        <p:nvSpPr>
          <p:cNvPr id="4" name="Slide Number Placeholder 3"/>
          <p:cNvSpPr>
            <a:spLocks noGrp="1"/>
          </p:cNvSpPr>
          <p:nvPr>
            <p:ph type="sldNum" sz="quarter" idx="5"/>
          </p:nvPr>
        </p:nvSpPr>
        <p:spPr/>
        <p:txBody>
          <a:bodyPr/>
          <a:lstStyle/>
          <a:p>
            <a:fld id="{F206A7D6-C9DC-7448-9C36-57C44A4BBE7E}" type="slidenum">
              <a:rPr lang="en-US" smtClean="0"/>
              <a:t>20</a:t>
            </a:fld>
            <a:endParaRPr lang="en-US" dirty="0"/>
          </a:p>
        </p:txBody>
      </p:sp>
    </p:spTree>
    <p:extLst>
      <p:ext uri="{BB962C8B-B14F-4D97-AF65-F5344CB8AC3E}">
        <p14:creationId xmlns:p14="http://schemas.microsoft.com/office/powerpoint/2010/main" val="393235425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microsoft.com/office/2007/relationships/hdphoto" Target="../media/hdphoto4.wdp"/><Relationship Id="rId7" Type="http://schemas.microsoft.com/office/2007/relationships/hdphoto" Target="../media/hdphoto3.wdp"/><Relationship Id="rId2" Type="http://schemas.openxmlformats.org/officeDocument/2006/relationships/image" Target="../media/image15.png"/><Relationship Id="rId1" Type="http://schemas.openxmlformats.org/officeDocument/2006/relationships/slideMaster" Target="../slideMasters/slideMaster1.xml"/><Relationship Id="rId6" Type="http://schemas.openxmlformats.org/officeDocument/2006/relationships/image" Target="../media/image13.png"/><Relationship Id="rId5" Type="http://schemas.microsoft.com/office/2007/relationships/hdphoto" Target="../media/hdphoto5.wdp"/><Relationship Id="rId4" Type="http://schemas.openxmlformats.org/officeDocument/2006/relationships/image" Target="../media/image16.png"/></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6.png"/><Relationship Id="rId1" Type="http://schemas.openxmlformats.org/officeDocument/2006/relationships/slideMaster" Target="../slideMasters/slideMaster1.xml"/><Relationship Id="rId6" Type="http://schemas.microsoft.com/office/2007/relationships/hdphoto" Target="../media/hdphoto3.wdp"/><Relationship Id="rId5" Type="http://schemas.openxmlformats.org/officeDocument/2006/relationships/image" Target="../media/image18.png"/><Relationship Id="rId4" Type="http://schemas.microsoft.com/office/2007/relationships/hdphoto" Target="../media/hdphoto6.wdp"/></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png"/><Relationship Id="rId1" Type="http://schemas.openxmlformats.org/officeDocument/2006/relationships/slideMaster" Target="../slideMasters/slideMaster1.xml"/><Relationship Id="rId4" Type="http://schemas.microsoft.com/office/2007/relationships/hdphoto" Target="../media/hdphoto7.wdp"/></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microsoft.com/office/2007/relationships/hdphoto" Target="../media/hdphoto4.wdp"/><Relationship Id="rId7" Type="http://schemas.microsoft.com/office/2007/relationships/hdphoto" Target="../media/hdphoto3.wdp"/><Relationship Id="rId2" Type="http://schemas.openxmlformats.org/officeDocument/2006/relationships/image" Target="../media/image15.png"/><Relationship Id="rId1" Type="http://schemas.openxmlformats.org/officeDocument/2006/relationships/slideMaster" Target="../slideMasters/slideMaster1.xml"/><Relationship Id="rId6" Type="http://schemas.openxmlformats.org/officeDocument/2006/relationships/image" Target="../media/image13.png"/><Relationship Id="rId5" Type="http://schemas.microsoft.com/office/2007/relationships/hdphoto" Target="../media/hdphoto5.wdp"/><Relationship Id="rId4" Type="http://schemas.openxmlformats.org/officeDocument/2006/relationships/image" Target="../media/image16.png"/></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5.png"/><Relationship Id="rId4" Type="http://schemas.microsoft.com/office/2007/relationships/hdphoto" Target="../media/hdphoto1.wdp"/></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14.png"/><Relationship Id="rId4" Type="http://schemas.microsoft.com/office/2007/relationships/hdphoto" Target="../media/hdphoto3.wdp"/></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tx1"/>
        </a:solidFill>
        <a:effectLst/>
      </p:bgPr>
    </p:bg>
    <p:spTree>
      <p:nvGrpSpPr>
        <p:cNvPr id="1" name=""/>
        <p:cNvGrpSpPr/>
        <p:nvPr/>
      </p:nvGrpSpPr>
      <p:grpSpPr>
        <a:xfrm>
          <a:off x="0" y="0"/>
          <a:ext cx="0" cy="0"/>
          <a:chOff x="0" y="0"/>
          <a:chExt cx="0" cy="0"/>
        </a:xfrm>
      </p:grpSpPr>
      <p:pic>
        <p:nvPicPr>
          <p:cNvPr id="35" name="Picture 34" descr="Background pattern&#10;&#10;Description automatically generated">
            <a:extLst>
              <a:ext uri="{FF2B5EF4-FFF2-40B4-BE49-F238E27FC236}">
                <a16:creationId xmlns:a16="http://schemas.microsoft.com/office/drawing/2014/main" id="{9629B727-9959-51DE-AE65-C2AC6E50F78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 r="307"/>
          <a:stretch/>
        </p:blipFill>
        <p:spPr>
          <a:xfrm>
            <a:off x="0" y="0"/>
            <a:ext cx="12192000" cy="6858000"/>
          </a:xfrm>
          <a:prstGeom prst="rect">
            <a:avLst/>
          </a:prstGeom>
        </p:spPr>
      </p:pic>
      <p:sp>
        <p:nvSpPr>
          <p:cNvPr id="7" name="Title 6">
            <a:extLst>
              <a:ext uri="{FF2B5EF4-FFF2-40B4-BE49-F238E27FC236}">
                <a16:creationId xmlns:a16="http://schemas.microsoft.com/office/drawing/2014/main" id="{A02A864C-8800-78BF-C233-F7E776A8CD52}"/>
              </a:ext>
            </a:extLst>
          </p:cNvPr>
          <p:cNvSpPr>
            <a:spLocks noGrp="1"/>
          </p:cNvSpPr>
          <p:nvPr>
            <p:ph type="title"/>
          </p:nvPr>
        </p:nvSpPr>
        <p:spPr>
          <a:xfrm rot="16200000">
            <a:off x="-1517904" y="2761488"/>
            <a:ext cx="5943600" cy="1371600"/>
          </a:xfrm>
        </p:spPr>
        <p:txBody>
          <a:bodyPr/>
          <a:lstStyle>
            <a:lvl1pPr algn="ctr">
              <a:defRPr sz="10000" spc="0" baseline="0"/>
            </a:lvl1pPr>
          </a:lstStyle>
          <a:p>
            <a:r>
              <a:rPr lang="en-US"/>
              <a:t>Click to edit Master title style</a:t>
            </a:r>
            <a:endParaRPr lang="en-US" dirty="0"/>
          </a:p>
        </p:txBody>
      </p:sp>
      <p:sp>
        <p:nvSpPr>
          <p:cNvPr id="8" name="Text Placeholder 7">
            <a:extLst>
              <a:ext uri="{FF2B5EF4-FFF2-40B4-BE49-F238E27FC236}">
                <a16:creationId xmlns:a16="http://schemas.microsoft.com/office/drawing/2014/main" id="{25928010-8374-8DD4-FDB9-039431A1FA75}"/>
              </a:ext>
            </a:extLst>
          </p:cNvPr>
          <p:cNvSpPr>
            <a:spLocks noGrp="1"/>
          </p:cNvSpPr>
          <p:nvPr>
            <p:ph type="body" sz="quarter" idx="12"/>
          </p:nvPr>
        </p:nvSpPr>
        <p:spPr>
          <a:xfrm rot="16200000">
            <a:off x="-438912" y="2971800"/>
            <a:ext cx="5943600" cy="914400"/>
          </a:xfrm>
        </p:spPr>
        <p:txBody>
          <a:bodyPr>
            <a:noAutofit/>
          </a:bodyPr>
          <a:lstStyle>
            <a:lvl1pPr marL="0" indent="0" algn="ctr">
              <a:buNone/>
              <a:defRPr sz="4800" cap="all" spc="300" baseline="0">
                <a:ln w="12700">
                  <a:solidFill>
                    <a:schemeClr val="accent1">
                      <a:lumMod val="60000"/>
                      <a:lumOff val="40000"/>
                    </a:schemeClr>
                  </a:solidFill>
                </a:ln>
                <a:noFill/>
                <a:effectLst>
                  <a:glow rad="88900">
                    <a:schemeClr val="accent1">
                      <a:alpha val="50000"/>
                    </a:schemeClr>
                  </a:glow>
                </a:effectLst>
              </a:defRPr>
            </a:lvl1pPr>
          </a:lstStyle>
          <a:p>
            <a:pPr lvl="0"/>
            <a:r>
              <a:rPr lang="en-US"/>
              <a:t>Click to edit Master text styles</a:t>
            </a:r>
          </a:p>
        </p:txBody>
      </p:sp>
      <p:grpSp>
        <p:nvGrpSpPr>
          <p:cNvPr id="9" name="Group 8">
            <a:extLst>
              <a:ext uri="{FF2B5EF4-FFF2-40B4-BE49-F238E27FC236}">
                <a16:creationId xmlns:a16="http://schemas.microsoft.com/office/drawing/2014/main" id="{A8FA56EA-2F0F-2345-6F77-1022E72CCF2B}"/>
              </a:ext>
            </a:extLst>
          </p:cNvPr>
          <p:cNvGrpSpPr/>
          <p:nvPr userDrawn="1"/>
        </p:nvGrpSpPr>
        <p:grpSpPr>
          <a:xfrm>
            <a:off x="3406408" y="2128565"/>
            <a:ext cx="1146629" cy="440375"/>
            <a:chOff x="3409326" y="1821260"/>
            <a:chExt cx="1146629" cy="440375"/>
          </a:xfrm>
        </p:grpSpPr>
        <p:grpSp>
          <p:nvGrpSpPr>
            <p:cNvPr id="10" name="Group 9">
              <a:extLst>
                <a:ext uri="{FF2B5EF4-FFF2-40B4-BE49-F238E27FC236}">
                  <a16:creationId xmlns:a16="http://schemas.microsoft.com/office/drawing/2014/main" id="{B1400D68-7689-0C5C-EAA3-CF9C6FF8E61A}"/>
                </a:ext>
              </a:extLst>
            </p:cNvPr>
            <p:cNvGrpSpPr/>
            <p:nvPr/>
          </p:nvGrpSpPr>
          <p:grpSpPr>
            <a:xfrm>
              <a:off x="4425326" y="1821260"/>
              <a:ext cx="130629" cy="118571"/>
              <a:chOff x="6030685" y="1226904"/>
              <a:chExt cx="130629" cy="118571"/>
            </a:xfrm>
          </p:grpSpPr>
          <p:cxnSp>
            <p:nvCxnSpPr>
              <p:cNvPr id="19" name="Straight Connector 18">
                <a:extLst>
                  <a:ext uri="{FF2B5EF4-FFF2-40B4-BE49-F238E27FC236}">
                    <a16:creationId xmlns:a16="http://schemas.microsoft.com/office/drawing/2014/main" id="{49429E64-26A9-B0CC-BFF2-27AD5A789E27}"/>
                  </a:ext>
                </a:extLst>
              </p:cNvPr>
              <p:cNvCxnSpPr>
                <a:cxnSpLocks/>
              </p:cNvCxnSpPr>
              <p:nvPr/>
            </p:nvCxnSpPr>
            <p:spPr>
              <a:xfrm>
                <a:off x="6095999" y="1226904"/>
                <a:ext cx="0" cy="11857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8AA6BAD5-82C7-F2DC-3659-5DD993194FEE}"/>
                  </a:ext>
                </a:extLst>
              </p:cNvPr>
              <p:cNvCxnSpPr>
                <a:cxnSpLocks/>
              </p:cNvCxnSpPr>
              <p:nvPr/>
            </p:nvCxnSpPr>
            <p:spPr>
              <a:xfrm flipH="1">
                <a:off x="6030685" y="1286189"/>
                <a:ext cx="130629" cy="0"/>
              </a:xfrm>
              <a:prstGeom prst="line">
                <a:avLst/>
              </a:prstGeom>
              <a:ln w="19050"/>
            </p:spPr>
            <p:style>
              <a:lnRef idx="1">
                <a:schemeClr val="accent1"/>
              </a:lnRef>
              <a:fillRef idx="0">
                <a:schemeClr val="accent1"/>
              </a:fillRef>
              <a:effectRef idx="0">
                <a:schemeClr val="accent1"/>
              </a:effectRef>
              <a:fontRef idx="minor">
                <a:schemeClr val="tx1"/>
              </a:fontRef>
            </p:style>
          </p:cxnSp>
        </p:grpSp>
        <p:grpSp>
          <p:nvGrpSpPr>
            <p:cNvPr id="11" name="Group 10">
              <a:extLst>
                <a:ext uri="{FF2B5EF4-FFF2-40B4-BE49-F238E27FC236}">
                  <a16:creationId xmlns:a16="http://schemas.microsoft.com/office/drawing/2014/main" id="{5F06D73C-4B5C-A3BA-99D8-0B067962397E}"/>
                </a:ext>
              </a:extLst>
            </p:cNvPr>
            <p:cNvGrpSpPr/>
            <p:nvPr/>
          </p:nvGrpSpPr>
          <p:grpSpPr>
            <a:xfrm>
              <a:off x="3917326" y="2143064"/>
              <a:ext cx="130629" cy="118571"/>
              <a:chOff x="6030685" y="1226904"/>
              <a:chExt cx="130629" cy="118571"/>
            </a:xfrm>
          </p:grpSpPr>
          <p:cxnSp>
            <p:nvCxnSpPr>
              <p:cNvPr id="17" name="Straight Connector 16">
                <a:extLst>
                  <a:ext uri="{FF2B5EF4-FFF2-40B4-BE49-F238E27FC236}">
                    <a16:creationId xmlns:a16="http://schemas.microsoft.com/office/drawing/2014/main" id="{84F2FA2F-53EB-059F-7A26-D3CAEEFBEF29}"/>
                  </a:ext>
                </a:extLst>
              </p:cNvPr>
              <p:cNvCxnSpPr>
                <a:cxnSpLocks/>
              </p:cNvCxnSpPr>
              <p:nvPr/>
            </p:nvCxnSpPr>
            <p:spPr>
              <a:xfrm>
                <a:off x="6095999" y="1226904"/>
                <a:ext cx="0" cy="11857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0688C912-8C3C-DC27-5693-73002FC274B9}"/>
                  </a:ext>
                </a:extLst>
              </p:cNvPr>
              <p:cNvCxnSpPr>
                <a:cxnSpLocks/>
              </p:cNvCxnSpPr>
              <p:nvPr/>
            </p:nvCxnSpPr>
            <p:spPr>
              <a:xfrm flipH="1">
                <a:off x="6030685" y="1286189"/>
                <a:ext cx="130629" cy="0"/>
              </a:xfrm>
              <a:prstGeom prst="line">
                <a:avLst/>
              </a:prstGeom>
              <a:ln w="19050"/>
            </p:spPr>
            <p:style>
              <a:lnRef idx="1">
                <a:schemeClr val="accent1"/>
              </a:lnRef>
              <a:fillRef idx="0">
                <a:schemeClr val="accent1"/>
              </a:fillRef>
              <a:effectRef idx="0">
                <a:schemeClr val="accent1"/>
              </a:effectRef>
              <a:fontRef idx="minor">
                <a:schemeClr val="tx1"/>
              </a:fontRef>
            </p:style>
          </p:cxnSp>
        </p:grpSp>
        <p:grpSp>
          <p:nvGrpSpPr>
            <p:cNvPr id="14" name="Group 13">
              <a:extLst>
                <a:ext uri="{FF2B5EF4-FFF2-40B4-BE49-F238E27FC236}">
                  <a16:creationId xmlns:a16="http://schemas.microsoft.com/office/drawing/2014/main" id="{A323EA8C-2060-2579-C5BD-9E0460BCCD45}"/>
                </a:ext>
              </a:extLst>
            </p:cNvPr>
            <p:cNvGrpSpPr/>
            <p:nvPr/>
          </p:nvGrpSpPr>
          <p:grpSpPr>
            <a:xfrm>
              <a:off x="3409326" y="2143064"/>
              <a:ext cx="130629" cy="118571"/>
              <a:chOff x="6030685" y="1226904"/>
              <a:chExt cx="130629" cy="118571"/>
            </a:xfrm>
          </p:grpSpPr>
          <p:cxnSp>
            <p:nvCxnSpPr>
              <p:cNvPr id="15" name="Straight Connector 14">
                <a:extLst>
                  <a:ext uri="{FF2B5EF4-FFF2-40B4-BE49-F238E27FC236}">
                    <a16:creationId xmlns:a16="http://schemas.microsoft.com/office/drawing/2014/main" id="{1601E706-13BD-7C48-4796-4BD339776044}"/>
                  </a:ext>
                </a:extLst>
              </p:cNvPr>
              <p:cNvCxnSpPr>
                <a:cxnSpLocks/>
              </p:cNvCxnSpPr>
              <p:nvPr/>
            </p:nvCxnSpPr>
            <p:spPr>
              <a:xfrm>
                <a:off x="6095999" y="1226904"/>
                <a:ext cx="0" cy="11857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1659536-CFDB-9825-C767-F5488D955B17}"/>
                  </a:ext>
                </a:extLst>
              </p:cNvPr>
              <p:cNvCxnSpPr>
                <a:cxnSpLocks/>
              </p:cNvCxnSpPr>
              <p:nvPr/>
            </p:nvCxnSpPr>
            <p:spPr>
              <a:xfrm flipH="1">
                <a:off x="6030685" y="1286189"/>
                <a:ext cx="130629" cy="0"/>
              </a:xfrm>
              <a:prstGeom prst="line">
                <a:avLst/>
              </a:prstGeom>
              <a:ln w="19050"/>
            </p:spPr>
            <p:style>
              <a:lnRef idx="1">
                <a:schemeClr val="accent1"/>
              </a:lnRef>
              <a:fillRef idx="0">
                <a:schemeClr val="accent1"/>
              </a:fillRef>
              <a:effectRef idx="0">
                <a:schemeClr val="accent1"/>
              </a:effectRef>
              <a:fontRef idx="minor">
                <a:schemeClr val="tx1"/>
              </a:fontRef>
            </p:style>
          </p:cxnSp>
        </p:grpSp>
      </p:grpSp>
      <p:sp>
        <p:nvSpPr>
          <p:cNvPr id="31" name="Freeform 7">
            <a:extLst>
              <a:ext uri="{FF2B5EF4-FFF2-40B4-BE49-F238E27FC236}">
                <a16:creationId xmlns:a16="http://schemas.microsoft.com/office/drawing/2014/main" id="{90B57A39-5CA9-6984-B2C3-DD047B7FA4E0}"/>
              </a:ext>
            </a:extLst>
          </p:cNvPr>
          <p:cNvSpPr/>
          <p:nvPr userDrawn="1"/>
        </p:nvSpPr>
        <p:spPr>
          <a:xfrm>
            <a:off x="4047956" y="4289060"/>
            <a:ext cx="8144044" cy="2127238"/>
          </a:xfrm>
          <a:custGeom>
            <a:avLst/>
            <a:gdLst>
              <a:gd name="connsiteX0" fmla="*/ 6578117 w 7638328"/>
              <a:gd name="connsiteY0" fmla="*/ 1734 h 2997056"/>
              <a:gd name="connsiteX1" fmla="*/ 7326873 w 7638328"/>
              <a:gd name="connsiteY1" fmla="*/ 43227 h 2997056"/>
              <a:gd name="connsiteX2" fmla="*/ 7638328 w 7638328"/>
              <a:gd name="connsiteY2" fmla="*/ 81031 h 2997056"/>
              <a:gd name="connsiteX3" fmla="*/ 7638328 w 7638328"/>
              <a:gd name="connsiteY3" fmla="*/ 2119497 h 2997056"/>
              <a:gd name="connsiteX4" fmla="*/ 7623721 w 7638328"/>
              <a:gd name="connsiteY4" fmla="*/ 2125742 h 2997056"/>
              <a:gd name="connsiteX5" fmla="*/ 4762943 w 7638328"/>
              <a:gd name="connsiteY5" fmla="*/ 2847921 h 2997056"/>
              <a:gd name="connsiteX6" fmla="*/ 4126 w 7638328"/>
              <a:gd name="connsiteY6" fmla="*/ 2149446 h 2997056"/>
              <a:gd name="connsiteX7" fmla="*/ 4378251 w 7638328"/>
              <a:gd name="connsiteY7" fmla="*/ 149135 h 2997056"/>
              <a:gd name="connsiteX8" fmla="*/ 6578117 w 7638328"/>
              <a:gd name="connsiteY8" fmla="*/ 1734 h 2997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38328" h="2997056">
                <a:moveTo>
                  <a:pt x="6578117" y="1734"/>
                </a:moveTo>
                <a:cubicBezTo>
                  <a:pt x="6842855" y="6388"/>
                  <a:pt x="7093503" y="20375"/>
                  <a:pt x="7326873" y="43227"/>
                </a:cubicBezTo>
                <a:lnTo>
                  <a:pt x="7638328" y="81031"/>
                </a:lnTo>
                <a:lnTo>
                  <a:pt x="7638328" y="2119497"/>
                </a:lnTo>
                <a:lnTo>
                  <a:pt x="7623721" y="2125742"/>
                </a:lnTo>
                <a:cubicBezTo>
                  <a:pt x="6861804" y="2430757"/>
                  <a:pt x="5866315" y="2690644"/>
                  <a:pt x="4762943" y="2847921"/>
                </a:cubicBezTo>
                <a:cubicBezTo>
                  <a:pt x="2240951" y="3207413"/>
                  <a:pt x="110356" y="2894695"/>
                  <a:pt x="4126" y="2149446"/>
                </a:cubicBezTo>
                <a:cubicBezTo>
                  <a:pt x="-102104" y="1404197"/>
                  <a:pt x="1856259" y="508627"/>
                  <a:pt x="4378251" y="149135"/>
                </a:cubicBezTo>
                <a:cubicBezTo>
                  <a:pt x="5166374" y="36794"/>
                  <a:pt x="5916274" y="-9902"/>
                  <a:pt x="6578117" y="1734"/>
                </a:cubicBezTo>
                <a:close/>
              </a:path>
            </a:pathLst>
          </a:custGeom>
          <a:noFill/>
          <a:ln w="25400">
            <a:solidFill>
              <a:schemeClr val="accent1">
                <a:lumMod val="75000"/>
                <a:alpha val="50000"/>
              </a:schemeClr>
            </a:solidFill>
          </a:ln>
          <a:effectLst>
            <a:glow rad="127000">
              <a:schemeClr val="accent1">
                <a:alpha val="20000"/>
              </a:scheme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3" name="Picture Placeholder 32">
            <a:extLst>
              <a:ext uri="{FF2B5EF4-FFF2-40B4-BE49-F238E27FC236}">
                <a16:creationId xmlns:a16="http://schemas.microsoft.com/office/drawing/2014/main" id="{ED814783-DCD3-01AF-31DA-0DE467C2E6A4}"/>
              </a:ext>
            </a:extLst>
          </p:cNvPr>
          <p:cNvSpPr>
            <a:spLocks noGrp="1"/>
          </p:cNvSpPr>
          <p:nvPr>
            <p:ph type="pic" sz="quarter" idx="13"/>
          </p:nvPr>
        </p:nvSpPr>
        <p:spPr>
          <a:xfrm>
            <a:off x="4767072" y="0"/>
            <a:ext cx="7424928" cy="6858000"/>
          </a:xfrm>
        </p:spPr>
        <p:txBody>
          <a:bodyPr anchor="ctr"/>
          <a:lstStyle>
            <a:lvl1pPr marL="0" indent="0" algn="ctr">
              <a:buNone/>
              <a:defRPr/>
            </a:lvl1pPr>
          </a:lstStyle>
          <a:p>
            <a:r>
              <a:rPr lang="en-US"/>
              <a:t>Click icon to add picture</a:t>
            </a:r>
            <a:endParaRPr lang="en-US" dirty="0"/>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3410712" y="2514600"/>
            <a:ext cx="3657600" cy="1828800"/>
          </a:xfrm>
        </p:spPr>
        <p:txBody>
          <a:bodyPr anchor="ctr"/>
          <a:lstStyle>
            <a:lvl1pPr marL="0" indent="0" algn="l">
              <a:lnSpc>
                <a:spcPts val="3200"/>
              </a:lnSpc>
              <a:buNone/>
              <a:defRPr sz="2400" cap="all" spc="3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9164985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meline">
    <p:bg>
      <p:bgPr>
        <a:solidFill>
          <a:schemeClr val="tx1"/>
        </a:solidFill>
        <a:effectLst/>
      </p:bgPr>
    </p:bg>
    <p:spTree>
      <p:nvGrpSpPr>
        <p:cNvPr id="1" name=""/>
        <p:cNvGrpSpPr/>
        <p:nvPr/>
      </p:nvGrpSpPr>
      <p:grpSpPr>
        <a:xfrm>
          <a:off x="0" y="0"/>
          <a:ext cx="0" cy="0"/>
          <a:chOff x="0" y="0"/>
          <a:chExt cx="0" cy="0"/>
        </a:xfrm>
      </p:grpSpPr>
      <p:pic>
        <p:nvPicPr>
          <p:cNvPr id="2" name="Picture 1" descr="Background pattern&#10;&#10;Description automatically generated with medium confidence">
            <a:extLst>
              <a:ext uri="{FF2B5EF4-FFF2-40B4-BE49-F238E27FC236}">
                <a16:creationId xmlns:a16="http://schemas.microsoft.com/office/drawing/2014/main" id="{FA42F245-8B94-3071-61E5-2D55D85127B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1524" y="0"/>
            <a:ext cx="12188952" cy="6858000"/>
          </a:xfrm>
          <a:prstGeom prst="rect">
            <a:avLst/>
          </a:prstGeom>
        </p:spPr>
      </p:pic>
      <p:sp>
        <p:nvSpPr>
          <p:cNvPr id="6" name="Rectangle 5">
            <a:extLst>
              <a:ext uri="{FF2B5EF4-FFF2-40B4-BE49-F238E27FC236}">
                <a16:creationId xmlns:a16="http://schemas.microsoft.com/office/drawing/2014/main" id="{807F2BE8-60BC-B8A4-4F92-829AEC11868D}"/>
              </a:ext>
            </a:extLst>
          </p:cNvPr>
          <p:cNvSpPr/>
          <p:nvPr userDrawn="1"/>
        </p:nvSpPr>
        <p:spPr>
          <a:xfrm>
            <a:off x="0" y="0"/>
            <a:ext cx="5230368" cy="6858000"/>
          </a:xfrm>
          <a:prstGeom prst="rect">
            <a:avLst/>
          </a:prstGeom>
          <a:gradFill flip="none" rotWithShape="1">
            <a:gsLst>
              <a:gs pos="29000">
                <a:schemeClr val="tx1">
                  <a:alpha val="0"/>
                </a:schemeClr>
              </a:gs>
              <a:gs pos="100000">
                <a:schemeClr val="tx1">
                  <a:alpha val="8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882D9BFF-9215-D7C1-3641-5B8CAD3B63BE}"/>
              </a:ext>
            </a:extLst>
          </p:cNvPr>
          <p:cNvSpPr/>
          <p:nvPr userDrawn="1"/>
        </p:nvSpPr>
        <p:spPr>
          <a:xfrm>
            <a:off x="11506200" y="0"/>
            <a:ext cx="6858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Slide Number Placeholder 2">
            <a:extLst>
              <a:ext uri="{FF2B5EF4-FFF2-40B4-BE49-F238E27FC236}">
                <a16:creationId xmlns:a16="http://schemas.microsoft.com/office/drawing/2014/main" id="{F5ED8A79-6D17-4351-583F-1863C3F946E4}"/>
              </a:ext>
            </a:extLst>
          </p:cNvPr>
          <p:cNvSpPr>
            <a:spLocks noGrp="1"/>
          </p:cNvSpPr>
          <p:nvPr>
            <p:ph type="sldNum" sz="quarter" idx="10"/>
          </p:nvPr>
        </p:nvSpPr>
        <p:spPr/>
        <p:txBody>
          <a:bodyPr/>
          <a:lstStyle>
            <a:lvl1pPr>
              <a:defRPr>
                <a:solidFill>
                  <a:schemeClr val="accent3">
                    <a:lumMod val="50000"/>
                  </a:schemeClr>
                </a:solidFill>
              </a:defRPr>
            </a:lvl1pPr>
          </a:lstStyle>
          <a:p>
            <a:fld id="{0FF9F32E-65A7-074C-AFA1-DE0771000F54}" type="slidenum">
              <a:rPr lang="en-US" smtClean="0"/>
              <a:pPr/>
              <a:t>‹#›</a:t>
            </a:fld>
            <a:endParaRPr lang="en-US" dirty="0"/>
          </a:p>
        </p:txBody>
      </p:sp>
      <p:sp>
        <p:nvSpPr>
          <p:cNvPr id="4" name="Footer Placeholder 3">
            <a:extLst>
              <a:ext uri="{FF2B5EF4-FFF2-40B4-BE49-F238E27FC236}">
                <a16:creationId xmlns:a16="http://schemas.microsoft.com/office/drawing/2014/main" id="{88683A4D-7147-EECB-1BE0-C377822C482C}"/>
              </a:ext>
            </a:extLst>
          </p:cNvPr>
          <p:cNvSpPr>
            <a:spLocks noGrp="1"/>
          </p:cNvSpPr>
          <p:nvPr>
            <p:ph type="ftr" sz="quarter" idx="11"/>
          </p:nvPr>
        </p:nvSpPr>
        <p:spPr/>
        <p:txBody>
          <a:bodyPr/>
          <a:lstStyle>
            <a:lvl1pPr>
              <a:defRPr>
                <a:solidFill>
                  <a:schemeClr val="accent3">
                    <a:lumMod val="50000"/>
                  </a:schemeClr>
                </a:solidFill>
              </a:defRPr>
            </a:lvl1pPr>
          </a:lstStyle>
          <a:p>
            <a:r>
              <a:rPr lang="en-US" dirty="0"/>
              <a:t>Artist portfolio</a:t>
            </a:r>
          </a:p>
        </p:txBody>
      </p:sp>
      <p:sp>
        <p:nvSpPr>
          <p:cNvPr id="5" name="Title 1">
            <a:extLst>
              <a:ext uri="{FF2B5EF4-FFF2-40B4-BE49-F238E27FC236}">
                <a16:creationId xmlns:a16="http://schemas.microsoft.com/office/drawing/2014/main" id="{1B898CF1-5EAF-4CC6-9FAA-1876C8791319}"/>
              </a:ext>
            </a:extLst>
          </p:cNvPr>
          <p:cNvSpPr>
            <a:spLocks noGrp="1"/>
          </p:cNvSpPr>
          <p:nvPr>
            <p:ph type="title"/>
          </p:nvPr>
        </p:nvSpPr>
        <p:spPr>
          <a:xfrm>
            <a:off x="1069848" y="411480"/>
            <a:ext cx="10058400" cy="1463040"/>
          </a:xfrm>
        </p:spPr>
        <p:txBody>
          <a:bodyPr/>
          <a:lstStyle>
            <a:lvl1pPr algn="ctr">
              <a:defRPr sz="4800" baseline="0">
                <a:ln w="12700">
                  <a:solidFill>
                    <a:schemeClr val="accent1">
                      <a:lumMod val="60000"/>
                      <a:lumOff val="40000"/>
                    </a:schemeClr>
                  </a:solidFill>
                </a:ln>
                <a:noFill/>
                <a:effectLst>
                  <a:glow rad="88900">
                    <a:schemeClr val="accent1">
                      <a:alpha val="50000"/>
                    </a:schemeClr>
                  </a:glow>
                </a:effectLst>
              </a:defRPr>
            </a:lvl1pPr>
          </a:lstStyle>
          <a:p>
            <a:r>
              <a:rPr lang="en-US"/>
              <a:t>Click to edit Master title style</a:t>
            </a:r>
            <a:endParaRPr lang="en-US" dirty="0"/>
          </a:p>
        </p:txBody>
      </p:sp>
      <p:sp>
        <p:nvSpPr>
          <p:cNvPr id="7" name="Content Placeholder 6">
            <a:extLst>
              <a:ext uri="{FF2B5EF4-FFF2-40B4-BE49-F238E27FC236}">
                <a16:creationId xmlns:a16="http://schemas.microsoft.com/office/drawing/2014/main" id="{CD3AC86E-49B7-50FF-A00E-752D58D80700}"/>
              </a:ext>
            </a:extLst>
          </p:cNvPr>
          <p:cNvSpPr>
            <a:spLocks noGrp="1"/>
          </p:cNvSpPr>
          <p:nvPr>
            <p:ph sz="quarter" idx="12"/>
          </p:nvPr>
        </p:nvSpPr>
        <p:spPr>
          <a:xfrm>
            <a:off x="1066800" y="1143000"/>
            <a:ext cx="10058400" cy="5486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70848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8E5CF31-D1A5-2FFA-200D-27B5A727360E}"/>
              </a:ext>
            </a:extLst>
          </p:cNvPr>
          <p:cNvPicPr>
            <a:picLocks noChangeAspect="1"/>
          </p:cNvPicPr>
          <p:nvPr userDrawn="1"/>
        </p:nvPicPr>
        <p:blipFill>
          <a:blip r:embed="rId2">
            <a:extLst>
              <a:ext uri="{BEBA8EAE-BF5A-486C-A8C5-ECC9F3942E4B}">
                <a14:imgProps xmlns:a14="http://schemas.microsoft.com/office/drawing/2010/main">
                  <a14:imgLayer r:embed="rId3">
                    <a14:imgEffect>
                      <a14:colorTemperature colorTemp="4700"/>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4949" y="0"/>
            <a:ext cx="12201897" cy="6858000"/>
          </a:xfrm>
          <a:prstGeom prst="rect">
            <a:avLst/>
          </a:prstGeom>
        </p:spPr>
      </p:pic>
      <p:sp>
        <p:nvSpPr>
          <p:cNvPr id="8" name="Freeform 41">
            <a:extLst>
              <a:ext uri="{FF2B5EF4-FFF2-40B4-BE49-F238E27FC236}">
                <a16:creationId xmlns:a16="http://schemas.microsoft.com/office/drawing/2014/main" id="{53BB94EC-B164-F3E9-E4FC-6DF601CAD940}"/>
              </a:ext>
            </a:extLst>
          </p:cNvPr>
          <p:cNvSpPr/>
          <p:nvPr userDrawn="1"/>
        </p:nvSpPr>
        <p:spPr>
          <a:xfrm>
            <a:off x="5353733" y="1824368"/>
            <a:ext cx="6600633" cy="3897279"/>
          </a:xfrm>
          <a:custGeom>
            <a:avLst/>
            <a:gdLst>
              <a:gd name="connsiteX0" fmla="*/ 6959794 w 7900969"/>
              <a:gd name="connsiteY0" fmla="*/ 1285 h 4138368"/>
              <a:gd name="connsiteX1" fmla="*/ 7701430 w 7900969"/>
              <a:gd name="connsiteY1" fmla="*/ 53104 h 4138368"/>
              <a:gd name="connsiteX2" fmla="*/ 7900969 w 7900969"/>
              <a:gd name="connsiteY2" fmla="*/ 85533 h 4138368"/>
              <a:gd name="connsiteX3" fmla="*/ 7900969 w 7900969"/>
              <a:gd name="connsiteY3" fmla="*/ 2767870 h 4138368"/>
              <a:gd name="connsiteX4" fmla="*/ 7643010 w 7900969"/>
              <a:gd name="connsiteY4" fmla="*/ 2910281 h 4138368"/>
              <a:gd name="connsiteX5" fmla="*/ 5101628 w 7900969"/>
              <a:gd name="connsiteY5" fmla="*/ 3823249 h 4138368"/>
              <a:gd name="connsiteX6" fmla="*/ 18417 w 7900969"/>
              <a:gd name="connsiteY6" fmla="*/ 3166288 h 4138368"/>
              <a:gd name="connsiteX7" fmla="*/ 4277698 w 7900969"/>
              <a:gd name="connsiteY7" fmla="*/ 315120 h 4138368"/>
              <a:gd name="connsiteX8" fmla="*/ 6959794 w 7900969"/>
              <a:gd name="connsiteY8" fmla="*/ 1285 h 4138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900969" h="4138368">
                <a:moveTo>
                  <a:pt x="6959794" y="1285"/>
                </a:moveTo>
                <a:cubicBezTo>
                  <a:pt x="7223113" y="5963"/>
                  <a:pt x="7471460" y="23382"/>
                  <a:pt x="7701430" y="53104"/>
                </a:cubicBezTo>
                <a:lnTo>
                  <a:pt x="7900969" y="85533"/>
                </a:lnTo>
                <a:lnTo>
                  <a:pt x="7900969" y="2767870"/>
                </a:lnTo>
                <a:lnTo>
                  <a:pt x="7643010" y="2910281"/>
                </a:lnTo>
                <a:cubicBezTo>
                  <a:pt x="6941894" y="3274511"/>
                  <a:pt x="6069075" y="3596031"/>
                  <a:pt x="5101628" y="3823249"/>
                </a:cubicBezTo>
                <a:cubicBezTo>
                  <a:pt x="2521770" y="4429162"/>
                  <a:pt x="245939" y="4135031"/>
                  <a:pt x="18417" y="3166288"/>
                </a:cubicBezTo>
                <a:cubicBezTo>
                  <a:pt x="-209105" y="2197544"/>
                  <a:pt x="1697840" y="921033"/>
                  <a:pt x="4277698" y="315120"/>
                </a:cubicBezTo>
                <a:cubicBezTo>
                  <a:pt x="5245145" y="87902"/>
                  <a:pt x="6169838" y="-12747"/>
                  <a:pt x="6959794" y="1285"/>
                </a:cubicBezTo>
                <a:close/>
              </a:path>
            </a:pathLst>
          </a:custGeom>
          <a:noFill/>
          <a:ln w="25400">
            <a:solidFill>
              <a:schemeClr val="accent1">
                <a:lumMod val="75000"/>
                <a:alpha val="50000"/>
              </a:schemeClr>
            </a:solidFill>
          </a:ln>
          <a:effectLst>
            <a:glow rad="88900">
              <a:schemeClr val="accent1">
                <a:lumMod val="60000"/>
                <a:lumOff val="40000"/>
                <a:alpha val="20000"/>
              </a:scheme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 name="Rectangle 8">
            <a:extLst>
              <a:ext uri="{FF2B5EF4-FFF2-40B4-BE49-F238E27FC236}">
                <a16:creationId xmlns:a16="http://schemas.microsoft.com/office/drawing/2014/main" id="{F57F992B-4D41-AC70-D389-9FDEE70ED052}"/>
              </a:ext>
            </a:extLst>
          </p:cNvPr>
          <p:cNvSpPr/>
          <p:nvPr userDrawn="1"/>
        </p:nvSpPr>
        <p:spPr>
          <a:xfrm>
            <a:off x="-1" y="0"/>
            <a:ext cx="4828527" cy="6858000"/>
          </a:xfrm>
          <a:prstGeom prst="rect">
            <a:avLst/>
          </a:prstGeom>
          <a:gradFill flip="none" rotWithShape="1">
            <a:gsLst>
              <a:gs pos="0">
                <a:schemeClr val="tx1">
                  <a:alpha val="0"/>
                </a:schemeClr>
              </a:gs>
              <a:gs pos="84000">
                <a:schemeClr val="tx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a:extLst>
              <a:ext uri="{FF2B5EF4-FFF2-40B4-BE49-F238E27FC236}">
                <a16:creationId xmlns:a16="http://schemas.microsoft.com/office/drawing/2014/main" id="{6DA61EC3-170F-A8C9-E494-678CDA402164}"/>
              </a:ext>
            </a:extLst>
          </p:cNvPr>
          <p:cNvPicPr>
            <a:picLocks noChangeAspect="1"/>
          </p:cNvPicPr>
          <p:nvPr userDrawn="1"/>
        </p:nvPicPr>
        <p:blipFill>
          <a:blip r:embed="rId4">
            <a:duotone>
              <a:prstClr val="black"/>
              <a:srgbClr val="F200FB">
                <a:tint val="45000"/>
                <a:satMod val="400000"/>
              </a:srgbClr>
            </a:duotone>
            <a:extLst>
              <a:ext uri="{BEBA8EAE-BF5A-486C-A8C5-ECC9F3942E4B}">
                <a14:imgProps xmlns:a14="http://schemas.microsoft.com/office/drawing/2010/main">
                  <a14:imgLayer r:embed="rId5">
                    <a14:imgEffect>
                      <a14:brightnessContrast bright="30000"/>
                    </a14:imgEffect>
                  </a14:imgLayer>
                </a14:imgProps>
              </a:ext>
              <a:ext uri="{28A0092B-C50C-407E-A947-70E740481C1C}">
                <a14:useLocalDpi xmlns:a14="http://schemas.microsoft.com/office/drawing/2010/main" val="0"/>
              </a:ext>
            </a:extLst>
          </a:blip>
          <a:srcRect/>
          <a:stretch/>
        </p:blipFill>
        <p:spPr>
          <a:xfrm flipH="1">
            <a:off x="8561435" y="4864928"/>
            <a:ext cx="467488" cy="467488"/>
          </a:xfrm>
          <a:custGeom>
            <a:avLst/>
            <a:gdLst>
              <a:gd name="connsiteX0" fmla="*/ 369546 w 739092"/>
              <a:gd name="connsiteY0" fmla="*/ 0 h 739092"/>
              <a:gd name="connsiteX1" fmla="*/ 739092 w 739092"/>
              <a:gd name="connsiteY1" fmla="*/ 369546 h 739092"/>
              <a:gd name="connsiteX2" fmla="*/ 369546 w 739092"/>
              <a:gd name="connsiteY2" fmla="*/ 739092 h 739092"/>
              <a:gd name="connsiteX3" fmla="*/ 0 w 739092"/>
              <a:gd name="connsiteY3" fmla="*/ 369546 h 739092"/>
              <a:gd name="connsiteX4" fmla="*/ 369546 w 739092"/>
              <a:gd name="connsiteY4" fmla="*/ 0 h 7390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092" h="739092">
                <a:moveTo>
                  <a:pt x="369546" y="0"/>
                </a:moveTo>
                <a:cubicBezTo>
                  <a:pt x="573641" y="0"/>
                  <a:pt x="739092" y="165451"/>
                  <a:pt x="739092" y="369546"/>
                </a:cubicBezTo>
                <a:cubicBezTo>
                  <a:pt x="739092" y="573641"/>
                  <a:pt x="573641" y="739092"/>
                  <a:pt x="369546" y="739092"/>
                </a:cubicBezTo>
                <a:cubicBezTo>
                  <a:pt x="165451" y="739092"/>
                  <a:pt x="0" y="573641"/>
                  <a:pt x="0" y="369546"/>
                </a:cubicBezTo>
                <a:cubicBezTo>
                  <a:pt x="0" y="165451"/>
                  <a:pt x="165451" y="0"/>
                  <a:pt x="369546" y="0"/>
                </a:cubicBezTo>
                <a:close/>
              </a:path>
            </a:pathLst>
          </a:custGeom>
        </p:spPr>
      </p:pic>
      <p:pic>
        <p:nvPicPr>
          <p:cNvPr id="11" name="Picture 10">
            <a:extLst>
              <a:ext uri="{FF2B5EF4-FFF2-40B4-BE49-F238E27FC236}">
                <a16:creationId xmlns:a16="http://schemas.microsoft.com/office/drawing/2014/main" id="{7144E8BA-3045-1EB6-C92D-C6ABA17FF638}"/>
              </a:ext>
            </a:extLst>
          </p:cNvPr>
          <p:cNvPicPr>
            <a:picLocks noChangeAspect="1"/>
          </p:cNvPicPr>
          <p:nvPr userDrawn="1"/>
        </p:nvPicPr>
        <p:blipFill>
          <a:blip r:embed="rId6">
            <a:duotone>
              <a:prstClr val="black"/>
              <a:schemeClr val="accent6">
                <a:tint val="45000"/>
                <a:satMod val="400000"/>
              </a:schemeClr>
            </a:duotone>
            <a:extLst>
              <a:ext uri="{BEBA8EAE-BF5A-486C-A8C5-ECC9F3942E4B}">
                <a14:imgProps xmlns:a14="http://schemas.microsoft.com/office/drawing/2010/main">
                  <a14:imgLayer r:embed="rId7">
                    <a14:imgEffect>
                      <a14:brightnessContrast bright="43000"/>
                    </a14:imgEffect>
                  </a14:imgLayer>
                </a14:imgProps>
              </a:ext>
              <a:ext uri="{28A0092B-C50C-407E-A947-70E740481C1C}">
                <a14:useLocalDpi xmlns:a14="http://schemas.microsoft.com/office/drawing/2010/main" val="0"/>
              </a:ext>
            </a:extLst>
          </a:blip>
          <a:srcRect/>
          <a:stretch/>
        </p:blipFill>
        <p:spPr>
          <a:xfrm>
            <a:off x="9665081" y="4764542"/>
            <a:ext cx="1631167" cy="1631167"/>
          </a:xfrm>
          <a:custGeom>
            <a:avLst/>
            <a:gdLst>
              <a:gd name="connsiteX0" fmla="*/ 369546 w 739092"/>
              <a:gd name="connsiteY0" fmla="*/ 0 h 739092"/>
              <a:gd name="connsiteX1" fmla="*/ 739092 w 739092"/>
              <a:gd name="connsiteY1" fmla="*/ 369546 h 739092"/>
              <a:gd name="connsiteX2" fmla="*/ 369546 w 739092"/>
              <a:gd name="connsiteY2" fmla="*/ 739092 h 739092"/>
              <a:gd name="connsiteX3" fmla="*/ 0 w 739092"/>
              <a:gd name="connsiteY3" fmla="*/ 369546 h 739092"/>
              <a:gd name="connsiteX4" fmla="*/ 369546 w 739092"/>
              <a:gd name="connsiteY4" fmla="*/ 0 h 7390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092" h="739092">
                <a:moveTo>
                  <a:pt x="369546" y="0"/>
                </a:moveTo>
                <a:cubicBezTo>
                  <a:pt x="573641" y="0"/>
                  <a:pt x="739092" y="165451"/>
                  <a:pt x="739092" y="369546"/>
                </a:cubicBezTo>
                <a:cubicBezTo>
                  <a:pt x="739092" y="573641"/>
                  <a:pt x="573641" y="739092"/>
                  <a:pt x="369546" y="739092"/>
                </a:cubicBezTo>
                <a:cubicBezTo>
                  <a:pt x="165451" y="739092"/>
                  <a:pt x="0" y="573641"/>
                  <a:pt x="0" y="369546"/>
                </a:cubicBezTo>
                <a:cubicBezTo>
                  <a:pt x="0" y="165451"/>
                  <a:pt x="165451" y="0"/>
                  <a:pt x="369546" y="0"/>
                </a:cubicBezTo>
                <a:close/>
              </a:path>
            </a:pathLst>
          </a:custGeom>
        </p:spPr>
      </p:pic>
      <p:sp>
        <p:nvSpPr>
          <p:cNvPr id="15" name="Title 6">
            <a:extLst>
              <a:ext uri="{FF2B5EF4-FFF2-40B4-BE49-F238E27FC236}">
                <a16:creationId xmlns:a16="http://schemas.microsoft.com/office/drawing/2014/main" id="{E7EBEC3B-8BE4-5ADB-827B-7F4D1DFE6BF3}"/>
              </a:ext>
            </a:extLst>
          </p:cNvPr>
          <p:cNvSpPr>
            <a:spLocks noGrp="1"/>
          </p:cNvSpPr>
          <p:nvPr>
            <p:ph type="title"/>
          </p:nvPr>
        </p:nvSpPr>
        <p:spPr>
          <a:xfrm>
            <a:off x="6172200" y="411480"/>
            <a:ext cx="4800600" cy="2971800"/>
          </a:xfrm>
        </p:spPr>
        <p:txBody>
          <a:bodyPr anchor="b"/>
          <a:lstStyle>
            <a:lvl1pPr algn="l">
              <a:defRPr sz="6000" spc="100" baseline="0"/>
            </a:lvl1pPr>
          </a:lstStyle>
          <a:p>
            <a:r>
              <a:rPr lang="en-US"/>
              <a:t>Click to edit Master title style</a:t>
            </a:r>
            <a:endParaRPr lang="en-US" dirty="0"/>
          </a:p>
        </p:txBody>
      </p:sp>
      <p:sp>
        <p:nvSpPr>
          <p:cNvPr id="16" name="Text Placeholder 7">
            <a:extLst>
              <a:ext uri="{FF2B5EF4-FFF2-40B4-BE49-F238E27FC236}">
                <a16:creationId xmlns:a16="http://schemas.microsoft.com/office/drawing/2014/main" id="{8537BAEE-C5E9-5E2D-59B0-E37D83EDF5D3}"/>
              </a:ext>
            </a:extLst>
          </p:cNvPr>
          <p:cNvSpPr>
            <a:spLocks noGrp="1"/>
          </p:cNvSpPr>
          <p:nvPr>
            <p:ph type="body" sz="quarter" idx="13"/>
          </p:nvPr>
        </p:nvSpPr>
        <p:spPr>
          <a:xfrm>
            <a:off x="6172200" y="3456432"/>
            <a:ext cx="4800600" cy="2971800"/>
          </a:xfrm>
        </p:spPr>
        <p:txBody>
          <a:bodyPr anchor="t">
            <a:noAutofit/>
          </a:bodyPr>
          <a:lstStyle>
            <a:lvl1pPr marL="0" indent="0" algn="l">
              <a:buNone/>
              <a:defRPr sz="4800" cap="all" spc="100" baseline="0">
                <a:ln w="12700">
                  <a:solidFill>
                    <a:schemeClr val="accent1">
                      <a:lumMod val="60000"/>
                      <a:lumOff val="40000"/>
                    </a:schemeClr>
                  </a:solidFill>
                </a:ln>
                <a:noFill/>
                <a:effectLst>
                  <a:glow rad="88900">
                    <a:schemeClr val="accent1">
                      <a:alpha val="50000"/>
                    </a:schemeClr>
                  </a:glow>
                </a:effectLst>
              </a:defRPr>
            </a:lvl1pPr>
          </a:lstStyle>
          <a:p>
            <a:pPr lvl="0"/>
            <a:r>
              <a:rPr lang="en-US"/>
              <a:t>Click to edit Master text styles</a:t>
            </a:r>
          </a:p>
        </p:txBody>
      </p:sp>
      <p:sp>
        <p:nvSpPr>
          <p:cNvPr id="3" name="Text Placeholder 2">
            <a:extLst>
              <a:ext uri="{FF2B5EF4-FFF2-40B4-BE49-F238E27FC236}">
                <a16:creationId xmlns:a16="http://schemas.microsoft.com/office/drawing/2014/main" id="{673DC3A9-D4E6-42CF-91A8-F267C7C66CCB}"/>
              </a:ext>
            </a:extLst>
          </p:cNvPr>
          <p:cNvSpPr>
            <a:spLocks noGrp="1"/>
          </p:cNvSpPr>
          <p:nvPr>
            <p:ph type="body" idx="1"/>
          </p:nvPr>
        </p:nvSpPr>
        <p:spPr>
          <a:xfrm>
            <a:off x="914400" y="566928"/>
            <a:ext cx="4206240" cy="914400"/>
          </a:xfrm>
        </p:spPr>
        <p:txBody>
          <a:bodyPr anchor="b"/>
          <a:lstStyle>
            <a:lvl1pPr marL="0" indent="0">
              <a:buNone/>
              <a:defRPr sz="2400" b="1" cap="all" baseline="0">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752CCA9-53A3-4DA5-AD45-C2A2C12A3A6A}"/>
              </a:ext>
            </a:extLst>
          </p:cNvPr>
          <p:cNvSpPr>
            <a:spLocks noGrp="1"/>
          </p:cNvSpPr>
          <p:nvPr>
            <p:ph sz="half" idx="2"/>
          </p:nvPr>
        </p:nvSpPr>
        <p:spPr>
          <a:xfrm>
            <a:off x="914400" y="1737360"/>
            <a:ext cx="3886200" cy="1828800"/>
          </a:xfrm>
        </p:spPr>
        <p:txBody>
          <a:bodyPr/>
          <a:lstStyle>
            <a:lvl1pPr marL="228600" indent="-365760">
              <a:lnSpc>
                <a:spcPts val="2800"/>
              </a:lnSpc>
              <a:buClr>
                <a:schemeClr val="accent1"/>
              </a:buClr>
              <a:buFont typeface="Avenir Next LT Pro" panose="020B0504020202020204" pitchFamily="34" charset="0"/>
              <a:buChar char="+"/>
              <a:defRPr sz="1400">
                <a:solidFill>
                  <a:schemeClr val="bg1"/>
                </a:solidFill>
              </a:defRPr>
            </a:lvl1pPr>
            <a:lvl2pPr marL="685800" indent="-283464">
              <a:lnSpc>
                <a:spcPts val="2800"/>
              </a:lnSpc>
              <a:buClr>
                <a:schemeClr val="accent1"/>
              </a:buClr>
              <a:buFont typeface="Avenir Next LT Pro" panose="020B0504020202020204" pitchFamily="34" charset="0"/>
              <a:buChar char="+"/>
              <a:defRPr sz="1200">
                <a:solidFill>
                  <a:schemeClr val="bg1"/>
                </a:solidFill>
              </a:defRPr>
            </a:lvl2pPr>
            <a:lvl3pPr marL="1143000" indent="-283464">
              <a:lnSpc>
                <a:spcPts val="2800"/>
              </a:lnSpc>
              <a:buClr>
                <a:schemeClr val="accent1"/>
              </a:buClr>
              <a:buFont typeface="Avenir Next LT Pro" panose="020B0504020202020204" pitchFamily="34" charset="0"/>
              <a:buChar char="+"/>
              <a:defRPr sz="1100">
                <a:solidFill>
                  <a:schemeClr val="bg1"/>
                </a:solidFill>
              </a:defRPr>
            </a:lvl3pPr>
            <a:lvl4pPr marL="1600200" indent="-283464">
              <a:lnSpc>
                <a:spcPts val="2800"/>
              </a:lnSpc>
              <a:buClr>
                <a:schemeClr val="accent1"/>
              </a:buClr>
              <a:buFont typeface="Avenir Next LT Pro" panose="020B0504020202020204" pitchFamily="34" charset="0"/>
              <a:buChar char="+"/>
              <a:defRPr sz="1050">
                <a:solidFill>
                  <a:schemeClr val="bg1"/>
                </a:solidFill>
              </a:defRPr>
            </a:lvl4pPr>
            <a:lvl5pPr marL="2057400" indent="-283464">
              <a:lnSpc>
                <a:spcPts val="2800"/>
              </a:lnSpc>
              <a:buClr>
                <a:schemeClr val="accent1"/>
              </a:buClr>
              <a:buFont typeface="Avenir Next LT Pro" panose="020B0504020202020204" pitchFamily="34" charset="0"/>
              <a:buChar char="+"/>
              <a:defRPr sz="105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2100C9C6-BD61-4D2C-9146-FB785BAE4FF3}"/>
              </a:ext>
            </a:extLst>
          </p:cNvPr>
          <p:cNvSpPr>
            <a:spLocks noGrp="1"/>
          </p:cNvSpPr>
          <p:nvPr>
            <p:ph type="body" sz="quarter" idx="3"/>
          </p:nvPr>
        </p:nvSpPr>
        <p:spPr>
          <a:xfrm>
            <a:off x="914400" y="3246120"/>
            <a:ext cx="4206240" cy="914400"/>
          </a:xfrm>
        </p:spPr>
        <p:txBody>
          <a:bodyPr anchor="b"/>
          <a:lstStyle>
            <a:lvl1pPr marL="0" indent="0">
              <a:buNone/>
              <a:defRPr sz="2400" b="1" cap="all" baseline="0">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2E342EE-68BB-484D-98C3-48A7847549D4}"/>
              </a:ext>
            </a:extLst>
          </p:cNvPr>
          <p:cNvSpPr>
            <a:spLocks noGrp="1"/>
          </p:cNvSpPr>
          <p:nvPr>
            <p:ph sz="quarter" idx="4"/>
          </p:nvPr>
        </p:nvSpPr>
        <p:spPr>
          <a:xfrm>
            <a:off x="914400" y="4416552"/>
            <a:ext cx="3886200" cy="1828800"/>
          </a:xfrm>
        </p:spPr>
        <p:txBody>
          <a:bodyPr/>
          <a:lstStyle>
            <a:lvl1pPr marL="228600" indent="-365760">
              <a:lnSpc>
                <a:spcPts val="2800"/>
              </a:lnSpc>
              <a:buClr>
                <a:schemeClr val="accent1"/>
              </a:buClr>
              <a:buFont typeface="Avenir Next LT Pro" panose="020B0504020202020204" pitchFamily="34" charset="0"/>
              <a:buChar char="+"/>
              <a:defRPr sz="1400">
                <a:solidFill>
                  <a:schemeClr val="bg1"/>
                </a:solidFill>
              </a:defRPr>
            </a:lvl1pPr>
            <a:lvl2pPr marL="685800" indent="-283464">
              <a:lnSpc>
                <a:spcPts val="2800"/>
              </a:lnSpc>
              <a:buClr>
                <a:schemeClr val="accent1"/>
              </a:buClr>
              <a:buFont typeface="Avenir Next LT Pro" panose="020B0504020202020204" pitchFamily="34" charset="0"/>
              <a:buChar char="+"/>
              <a:defRPr sz="1200">
                <a:solidFill>
                  <a:schemeClr val="bg1"/>
                </a:solidFill>
              </a:defRPr>
            </a:lvl2pPr>
            <a:lvl3pPr marL="1143000" indent="-283464">
              <a:lnSpc>
                <a:spcPts val="2800"/>
              </a:lnSpc>
              <a:buClr>
                <a:schemeClr val="accent1"/>
              </a:buClr>
              <a:buFont typeface="Avenir Next LT Pro" panose="020B0504020202020204" pitchFamily="34" charset="0"/>
              <a:buChar char="+"/>
              <a:defRPr sz="1100">
                <a:solidFill>
                  <a:schemeClr val="bg1"/>
                </a:solidFill>
              </a:defRPr>
            </a:lvl3pPr>
            <a:lvl4pPr marL="1600200" indent="-283464">
              <a:lnSpc>
                <a:spcPts val="2800"/>
              </a:lnSpc>
              <a:buClr>
                <a:schemeClr val="accent1"/>
              </a:buClr>
              <a:buFont typeface="Avenir Next LT Pro" panose="020B0504020202020204" pitchFamily="34" charset="0"/>
              <a:buChar char="+"/>
              <a:defRPr sz="1050">
                <a:solidFill>
                  <a:schemeClr val="bg1"/>
                </a:solidFill>
              </a:defRPr>
            </a:lvl4pPr>
            <a:lvl5pPr marL="2057400" indent="-283464">
              <a:lnSpc>
                <a:spcPts val="2800"/>
              </a:lnSpc>
              <a:buClr>
                <a:schemeClr val="accent1"/>
              </a:buClr>
              <a:buFont typeface="Avenir Next LT Pro" panose="020B0504020202020204" pitchFamily="34" charset="0"/>
              <a:buChar char="+"/>
              <a:defRPr sz="105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Rectangle 11">
            <a:extLst>
              <a:ext uri="{FF2B5EF4-FFF2-40B4-BE49-F238E27FC236}">
                <a16:creationId xmlns:a16="http://schemas.microsoft.com/office/drawing/2014/main" id="{DBEB95C8-426C-0490-8130-02BB6F5EA2A1}"/>
              </a:ext>
            </a:extLst>
          </p:cNvPr>
          <p:cNvSpPr/>
          <p:nvPr userDrawn="1"/>
        </p:nvSpPr>
        <p:spPr>
          <a:xfrm>
            <a:off x="11506200" y="0"/>
            <a:ext cx="6858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Footer Placeholder 12">
            <a:extLst>
              <a:ext uri="{FF2B5EF4-FFF2-40B4-BE49-F238E27FC236}">
                <a16:creationId xmlns:a16="http://schemas.microsoft.com/office/drawing/2014/main" id="{67D3F671-77D0-3C9C-51CF-810B180EAF65}"/>
              </a:ext>
            </a:extLst>
          </p:cNvPr>
          <p:cNvSpPr>
            <a:spLocks noGrp="1"/>
          </p:cNvSpPr>
          <p:nvPr>
            <p:ph type="ftr" sz="quarter" idx="10"/>
          </p:nvPr>
        </p:nvSpPr>
        <p:spPr/>
        <p:txBody>
          <a:bodyPr/>
          <a:lstStyle/>
          <a:p>
            <a:r>
              <a:rPr lang="en-US" dirty="0"/>
              <a:t>Artist portfolio</a:t>
            </a:r>
          </a:p>
        </p:txBody>
      </p:sp>
      <p:sp>
        <p:nvSpPr>
          <p:cNvPr id="14" name="Slide Number Placeholder 13">
            <a:extLst>
              <a:ext uri="{FF2B5EF4-FFF2-40B4-BE49-F238E27FC236}">
                <a16:creationId xmlns:a16="http://schemas.microsoft.com/office/drawing/2014/main" id="{CA3E91D8-0DEC-C5E5-EBF8-391C9C961F33}"/>
              </a:ext>
            </a:extLst>
          </p:cNvPr>
          <p:cNvSpPr>
            <a:spLocks noGrp="1"/>
          </p:cNvSpPr>
          <p:nvPr>
            <p:ph type="sldNum" sz="quarter" idx="11"/>
          </p:nvPr>
        </p:nvSpPr>
        <p:spPr/>
        <p:txBody>
          <a:bodyPr/>
          <a:lstStyle/>
          <a:p>
            <a:fld id="{0FF9F32E-65A7-074C-AFA1-DE0771000F54}" type="slidenum">
              <a:rPr lang="en-US" smtClean="0"/>
              <a:pPr/>
              <a:t>‹#›</a:t>
            </a:fld>
            <a:endParaRPr lang="en-US" dirty="0"/>
          </a:p>
        </p:txBody>
      </p:sp>
    </p:spTree>
    <p:extLst>
      <p:ext uri="{BB962C8B-B14F-4D97-AF65-F5344CB8AC3E}">
        <p14:creationId xmlns:p14="http://schemas.microsoft.com/office/powerpoint/2010/main" val="40624600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pic>
        <p:nvPicPr>
          <p:cNvPr id="14" name="Picture 13" descr="Background pattern&#10;&#10;Description automatically generated">
            <a:extLst>
              <a:ext uri="{FF2B5EF4-FFF2-40B4-BE49-F238E27FC236}">
                <a16:creationId xmlns:a16="http://schemas.microsoft.com/office/drawing/2014/main" id="{26C16257-ECAC-72BA-0B88-FAB56A3D947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307"/>
          <a:stretch/>
        </p:blipFill>
        <p:spPr>
          <a:xfrm>
            <a:off x="0" y="0"/>
            <a:ext cx="12192000" cy="6858000"/>
          </a:xfrm>
          <a:prstGeom prst="rect">
            <a:avLst/>
          </a:prstGeom>
        </p:spPr>
      </p:pic>
      <p:sp>
        <p:nvSpPr>
          <p:cNvPr id="7" name="Rectangle 6">
            <a:extLst>
              <a:ext uri="{FF2B5EF4-FFF2-40B4-BE49-F238E27FC236}">
                <a16:creationId xmlns:a16="http://schemas.microsoft.com/office/drawing/2014/main" id="{0FEFEA80-D2B3-224F-A369-155169EACE7D}"/>
              </a:ext>
            </a:extLst>
          </p:cNvPr>
          <p:cNvSpPr/>
          <p:nvPr userDrawn="1"/>
        </p:nvSpPr>
        <p:spPr>
          <a:xfrm>
            <a:off x="11506200" y="0"/>
            <a:ext cx="6858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Slide Number Placeholder 2">
            <a:extLst>
              <a:ext uri="{FF2B5EF4-FFF2-40B4-BE49-F238E27FC236}">
                <a16:creationId xmlns:a16="http://schemas.microsoft.com/office/drawing/2014/main" id="{A40E14E0-D6CD-7F40-2CF4-DDD5342C954F}"/>
              </a:ext>
            </a:extLst>
          </p:cNvPr>
          <p:cNvSpPr>
            <a:spLocks noGrp="1"/>
          </p:cNvSpPr>
          <p:nvPr>
            <p:ph type="sldNum" sz="quarter" idx="10"/>
          </p:nvPr>
        </p:nvSpPr>
        <p:spPr/>
        <p:txBody>
          <a:bodyPr/>
          <a:lstStyle/>
          <a:p>
            <a:fld id="{0FF9F32E-65A7-074C-AFA1-DE0771000F54}" type="slidenum">
              <a:rPr lang="en-US" smtClean="0"/>
              <a:pPr/>
              <a:t>‹#›</a:t>
            </a:fld>
            <a:endParaRPr lang="en-US" dirty="0"/>
          </a:p>
        </p:txBody>
      </p:sp>
      <p:sp>
        <p:nvSpPr>
          <p:cNvPr id="4" name="Footer Placeholder 3">
            <a:extLst>
              <a:ext uri="{FF2B5EF4-FFF2-40B4-BE49-F238E27FC236}">
                <a16:creationId xmlns:a16="http://schemas.microsoft.com/office/drawing/2014/main" id="{F7BE7979-D61A-0CFB-5E3A-D5A502E74245}"/>
              </a:ext>
            </a:extLst>
          </p:cNvPr>
          <p:cNvSpPr>
            <a:spLocks noGrp="1"/>
          </p:cNvSpPr>
          <p:nvPr>
            <p:ph type="ftr" sz="quarter" idx="11"/>
          </p:nvPr>
        </p:nvSpPr>
        <p:spPr/>
        <p:txBody>
          <a:bodyPr/>
          <a:lstStyle/>
          <a:p>
            <a:r>
              <a:rPr lang="en-US" dirty="0"/>
              <a:t>Artist portfolio</a:t>
            </a:r>
          </a:p>
        </p:txBody>
      </p:sp>
      <p:sp>
        <p:nvSpPr>
          <p:cNvPr id="33" name="Title 6">
            <a:extLst>
              <a:ext uri="{FF2B5EF4-FFF2-40B4-BE49-F238E27FC236}">
                <a16:creationId xmlns:a16="http://schemas.microsoft.com/office/drawing/2014/main" id="{09757EC8-7872-3710-4B84-93255E2089A7}"/>
              </a:ext>
            </a:extLst>
          </p:cNvPr>
          <p:cNvSpPr>
            <a:spLocks noGrp="1"/>
          </p:cNvSpPr>
          <p:nvPr>
            <p:ph type="title"/>
          </p:nvPr>
        </p:nvSpPr>
        <p:spPr>
          <a:xfrm>
            <a:off x="914400" y="411480"/>
            <a:ext cx="4800600" cy="2971800"/>
          </a:xfrm>
        </p:spPr>
        <p:txBody>
          <a:bodyPr anchor="b"/>
          <a:lstStyle>
            <a:lvl1pPr algn="l">
              <a:defRPr sz="6000" spc="100" baseline="0"/>
            </a:lvl1pPr>
          </a:lstStyle>
          <a:p>
            <a:r>
              <a:rPr lang="en-US"/>
              <a:t>Click to edit Master title style</a:t>
            </a:r>
            <a:endParaRPr lang="en-US" dirty="0"/>
          </a:p>
        </p:txBody>
      </p:sp>
      <p:sp>
        <p:nvSpPr>
          <p:cNvPr id="34" name="Text Placeholder 7">
            <a:extLst>
              <a:ext uri="{FF2B5EF4-FFF2-40B4-BE49-F238E27FC236}">
                <a16:creationId xmlns:a16="http://schemas.microsoft.com/office/drawing/2014/main" id="{02D2C353-C5BA-8AD4-07E1-FF71599710A6}"/>
              </a:ext>
            </a:extLst>
          </p:cNvPr>
          <p:cNvSpPr>
            <a:spLocks noGrp="1"/>
          </p:cNvSpPr>
          <p:nvPr>
            <p:ph type="body" sz="quarter" idx="13"/>
          </p:nvPr>
        </p:nvSpPr>
        <p:spPr>
          <a:xfrm>
            <a:off x="914400" y="3456432"/>
            <a:ext cx="4800600" cy="2971800"/>
          </a:xfrm>
        </p:spPr>
        <p:txBody>
          <a:bodyPr anchor="t">
            <a:noAutofit/>
          </a:bodyPr>
          <a:lstStyle>
            <a:lvl1pPr marL="0" indent="0" algn="l">
              <a:buNone/>
              <a:defRPr sz="4800" cap="all" spc="100" baseline="0">
                <a:ln w="12700">
                  <a:solidFill>
                    <a:schemeClr val="accent1">
                      <a:lumMod val="60000"/>
                      <a:lumOff val="40000"/>
                    </a:schemeClr>
                  </a:solidFill>
                </a:ln>
                <a:noFill/>
                <a:effectLst>
                  <a:glow rad="88900">
                    <a:schemeClr val="accent1">
                      <a:alpha val="50000"/>
                    </a:schemeClr>
                  </a:glow>
                </a:effectLst>
              </a:defRPr>
            </a:lvl1pPr>
          </a:lstStyle>
          <a:p>
            <a:pPr lvl="0"/>
            <a:r>
              <a:rPr lang="en-US"/>
              <a:t>Click to edit Master text styles</a:t>
            </a:r>
          </a:p>
        </p:txBody>
      </p:sp>
      <p:sp>
        <p:nvSpPr>
          <p:cNvPr id="11" name="Text Placeholder 10">
            <a:extLst>
              <a:ext uri="{FF2B5EF4-FFF2-40B4-BE49-F238E27FC236}">
                <a16:creationId xmlns:a16="http://schemas.microsoft.com/office/drawing/2014/main" id="{D6CA3B13-977B-EF50-715D-D5BDB2BDE1E5}"/>
              </a:ext>
            </a:extLst>
          </p:cNvPr>
          <p:cNvSpPr>
            <a:spLocks noGrp="1"/>
          </p:cNvSpPr>
          <p:nvPr>
            <p:ph type="body" idx="1"/>
          </p:nvPr>
        </p:nvSpPr>
        <p:spPr>
          <a:xfrm>
            <a:off x="6172200" y="598438"/>
            <a:ext cx="4572000" cy="594360"/>
          </a:xfrm>
          <a:custGeom>
            <a:avLst/>
            <a:gdLst>
              <a:gd name="connsiteX0" fmla="*/ 59436 w 4572000"/>
              <a:gd name="connsiteY0" fmla="*/ 0 h 594360"/>
              <a:gd name="connsiteX1" fmla="*/ 4512564 w 4572000"/>
              <a:gd name="connsiteY1" fmla="*/ 0 h 594360"/>
              <a:gd name="connsiteX2" fmla="*/ 4572000 w 4572000"/>
              <a:gd name="connsiteY2" fmla="*/ 59436 h 594360"/>
              <a:gd name="connsiteX3" fmla="*/ 4572000 w 4572000"/>
              <a:gd name="connsiteY3" fmla="*/ 534924 h 594360"/>
              <a:gd name="connsiteX4" fmla="*/ 4512564 w 4572000"/>
              <a:gd name="connsiteY4" fmla="*/ 594360 h 594360"/>
              <a:gd name="connsiteX5" fmla="*/ 59436 w 4572000"/>
              <a:gd name="connsiteY5" fmla="*/ 594360 h 594360"/>
              <a:gd name="connsiteX6" fmla="*/ 0 w 4572000"/>
              <a:gd name="connsiteY6" fmla="*/ 534924 h 594360"/>
              <a:gd name="connsiteX7" fmla="*/ 0 w 4572000"/>
              <a:gd name="connsiteY7" fmla="*/ 59436 h 594360"/>
              <a:gd name="connsiteX8" fmla="*/ 59436 w 4572000"/>
              <a:gd name="connsiteY8" fmla="*/ 0 h 594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72000" h="594360">
                <a:moveTo>
                  <a:pt x="59436" y="0"/>
                </a:moveTo>
                <a:lnTo>
                  <a:pt x="4512564" y="0"/>
                </a:lnTo>
                <a:cubicBezTo>
                  <a:pt x="4545390" y="0"/>
                  <a:pt x="4572000" y="26610"/>
                  <a:pt x="4572000" y="59436"/>
                </a:cubicBezTo>
                <a:lnTo>
                  <a:pt x="4572000" y="534924"/>
                </a:lnTo>
                <a:cubicBezTo>
                  <a:pt x="4572000" y="567750"/>
                  <a:pt x="4545390" y="594360"/>
                  <a:pt x="4512564" y="594360"/>
                </a:cubicBezTo>
                <a:lnTo>
                  <a:pt x="59436" y="594360"/>
                </a:lnTo>
                <a:cubicBezTo>
                  <a:pt x="26610" y="594360"/>
                  <a:pt x="0" y="567750"/>
                  <a:pt x="0" y="534924"/>
                </a:cubicBezTo>
                <a:lnTo>
                  <a:pt x="0" y="59436"/>
                </a:lnTo>
                <a:cubicBezTo>
                  <a:pt x="0" y="26610"/>
                  <a:pt x="26610" y="0"/>
                  <a:pt x="59436" y="0"/>
                </a:cubicBezTo>
                <a:close/>
              </a:path>
            </a:pathLst>
          </a:custGeom>
          <a:ln w="12700">
            <a:solidFill>
              <a:schemeClr val="accent1">
                <a:lumMod val="75000"/>
              </a:schemeClr>
            </a:solidFill>
          </a:ln>
          <a:effectLst>
            <a:glow rad="127000">
              <a:schemeClr val="accent1">
                <a:alpha val="20000"/>
              </a:schemeClr>
            </a:glow>
          </a:effectLst>
        </p:spPr>
        <p:txBody>
          <a:bodyPr wrap="square" lIns="868680" anchor="ctr">
            <a:noAutofit/>
          </a:bodyPr>
          <a:lstStyle>
            <a:lvl1pPr marL="0" indent="0">
              <a:lnSpc>
                <a:spcPct val="100000"/>
              </a:lnSpc>
              <a:spcBef>
                <a:spcPts val="0"/>
              </a:spcBef>
              <a:buFont typeface="Arial" panose="020B0604020202020204" pitchFamily="34" charset="0"/>
              <a:buNone/>
              <a:defRPr sz="1800" b="1" cap="all" baseline="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Content Placeholder 3">
            <a:extLst>
              <a:ext uri="{FF2B5EF4-FFF2-40B4-BE49-F238E27FC236}">
                <a16:creationId xmlns:a16="http://schemas.microsoft.com/office/drawing/2014/main" id="{4F28CA6B-CA9F-46F5-2CA4-6E69D2CEB7F4}"/>
              </a:ext>
            </a:extLst>
          </p:cNvPr>
          <p:cNvSpPr>
            <a:spLocks noGrp="1"/>
          </p:cNvSpPr>
          <p:nvPr>
            <p:ph sz="half" idx="2"/>
          </p:nvPr>
        </p:nvSpPr>
        <p:spPr>
          <a:xfrm>
            <a:off x="6172200" y="1399032"/>
            <a:ext cx="4846320" cy="914400"/>
          </a:xfrm>
        </p:spPr>
        <p:txBody>
          <a:bodyPr/>
          <a:lstStyle>
            <a:lvl1pPr marL="274320" indent="-274320">
              <a:lnSpc>
                <a:spcPts val="1400"/>
              </a:lnSpc>
              <a:buClr>
                <a:schemeClr val="accent1"/>
              </a:buClr>
              <a:buFont typeface="Avenir Next LT Pro" panose="020B0504020202020204" pitchFamily="34" charset="0"/>
              <a:buChar char="+"/>
              <a:defRPr sz="1400">
                <a:solidFill>
                  <a:schemeClr val="bg1"/>
                </a:solidFill>
              </a:defRPr>
            </a:lvl1pPr>
            <a:lvl2pPr marL="685800" indent="-283464">
              <a:lnSpc>
                <a:spcPts val="1400"/>
              </a:lnSpc>
              <a:buClr>
                <a:schemeClr val="accent1"/>
              </a:buClr>
              <a:buFont typeface="Avenir Next LT Pro" panose="020B0504020202020204" pitchFamily="34" charset="0"/>
              <a:buChar char="+"/>
              <a:defRPr sz="1200">
                <a:solidFill>
                  <a:schemeClr val="bg1"/>
                </a:solidFill>
              </a:defRPr>
            </a:lvl2pPr>
            <a:lvl3pPr marL="1143000" indent="-283464">
              <a:lnSpc>
                <a:spcPts val="1400"/>
              </a:lnSpc>
              <a:buClr>
                <a:schemeClr val="accent1"/>
              </a:buClr>
              <a:buFont typeface="Avenir Next LT Pro" panose="020B0504020202020204" pitchFamily="34" charset="0"/>
              <a:buChar char="+"/>
              <a:defRPr sz="1100">
                <a:solidFill>
                  <a:schemeClr val="bg1"/>
                </a:solidFill>
              </a:defRPr>
            </a:lvl3pPr>
            <a:lvl4pPr marL="1600200" indent="-283464">
              <a:lnSpc>
                <a:spcPts val="1400"/>
              </a:lnSpc>
              <a:buClr>
                <a:schemeClr val="accent1"/>
              </a:buClr>
              <a:buFont typeface="Avenir Next LT Pro" panose="020B0504020202020204" pitchFamily="34" charset="0"/>
              <a:buChar char="+"/>
              <a:defRPr sz="1050">
                <a:solidFill>
                  <a:schemeClr val="bg1"/>
                </a:solidFill>
              </a:defRPr>
            </a:lvl4pPr>
            <a:lvl5pPr marL="2057400" indent="-283464">
              <a:lnSpc>
                <a:spcPts val="1400"/>
              </a:lnSpc>
              <a:buClr>
                <a:schemeClr val="accent1"/>
              </a:buClr>
              <a:buFont typeface="Avenir Next LT Pro" panose="020B0504020202020204" pitchFamily="34" charset="0"/>
              <a:buChar char="+"/>
              <a:defRPr sz="105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5">
            <a:extLst>
              <a:ext uri="{FF2B5EF4-FFF2-40B4-BE49-F238E27FC236}">
                <a16:creationId xmlns:a16="http://schemas.microsoft.com/office/drawing/2014/main" id="{927C5DF8-A28E-08FB-959F-371F071A8828}"/>
              </a:ext>
            </a:extLst>
          </p:cNvPr>
          <p:cNvSpPr>
            <a:spLocks noGrp="1"/>
          </p:cNvSpPr>
          <p:nvPr>
            <p:ph sz="quarter" idx="4"/>
          </p:nvPr>
        </p:nvSpPr>
        <p:spPr>
          <a:xfrm>
            <a:off x="6172200" y="3429000"/>
            <a:ext cx="4846320" cy="914400"/>
          </a:xfrm>
        </p:spPr>
        <p:txBody>
          <a:bodyPr/>
          <a:lstStyle>
            <a:lvl1pPr marL="274320" indent="-274320">
              <a:lnSpc>
                <a:spcPts val="1400"/>
              </a:lnSpc>
              <a:buClr>
                <a:schemeClr val="accent1"/>
              </a:buClr>
              <a:buFont typeface="Avenir Next LT Pro" panose="020B0504020202020204" pitchFamily="34" charset="0"/>
              <a:buChar char="+"/>
              <a:defRPr sz="1400">
                <a:solidFill>
                  <a:schemeClr val="bg1"/>
                </a:solidFill>
              </a:defRPr>
            </a:lvl1pPr>
            <a:lvl2pPr marL="685800" indent="-283464">
              <a:lnSpc>
                <a:spcPts val="1400"/>
              </a:lnSpc>
              <a:buClr>
                <a:schemeClr val="accent1"/>
              </a:buClr>
              <a:buFont typeface="Avenir Next LT Pro" panose="020B0504020202020204" pitchFamily="34" charset="0"/>
              <a:buChar char="+"/>
              <a:defRPr sz="1200">
                <a:solidFill>
                  <a:schemeClr val="bg1"/>
                </a:solidFill>
              </a:defRPr>
            </a:lvl2pPr>
            <a:lvl3pPr marL="1143000" indent="-283464">
              <a:lnSpc>
                <a:spcPts val="1400"/>
              </a:lnSpc>
              <a:buClr>
                <a:schemeClr val="accent1"/>
              </a:buClr>
              <a:buFont typeface="Avenir Next LT Pro" panose="020B0504020202020204" pitchFamily="34" charset="0"/>
              <a:buChar char="+"/>
              <a:defRPr sz="1100">
                <a:solidFill>
                  <a:schemeClr val="bg1"/>
                </a:solidFill>
              </a:defRPr>
            </a:lvl3pPr>
            <a:lvl4pPr marL="1600200" indent="-283464">
              <a:lnSpc>
                <a:spcPts val="1400"/>
              </a:lnSpc>
              <a:buClr>
                <a:schemeClr val="accent1"/>
              </a:buClr>
              <a:buFont typeface="Avenir Next LT Pro" panose="020B0504020202020204" pitchFamily="34" charset="0"/>
              <a:buChar char="+"/>
              <a:defRPr sz="1050">
                <a:solidFill>
                  <a:schemeClr val="bg1"/>
                </a:solidFill>
              </a:defRPr>
            </a:lvl4pPr>
            <a:lvl5pPr marL="2057400" indent="-283464">
              <a:lnSpc>
                <a:spcPts val="1400"/>
              </a:lnSpc>
              <a:buClr>
                <a:schemeClr val="accent1"/>
              </a:buClr>
              <a:buFont typeface="Avenir Next LT Pro" panose="020B0504020202020204" pitchFamily="34" charset="0"/>
              <a:buChar char="+"/>
              <a:defRPr sz="105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5">
            <a:extLst>
              <a:ext uri="{FF2B5EF4-FFF2-40B4-BE49-F238E27FC236}">
                <a16:creationId xmlns:a16="http://schemas.microsoft.com/office/drawing/2014/main" id="{33DD6E06-7713-2DAA-192A-573954A94697}"/>
              </a:ext>
            </a:extLst>
          </p:cNvPr>
          <p:cNvSpPr>
            <a:spLocks noGrp="1"/>
          </p:cNvSpPr>
          <p:nvPr>
            <p:ph sz="quarter" idx="15"/>
          </p:nvPr>
        </p:nvSpPr>
        <p:spPr>
          <a:xfrm>
            <a:off x="6172200" y="5422392"/>
            <a:ext cx="4846320" cy="914400"/>
          </a:xfrm>
        </p:spPr>
        <p:txBody>
          <a:bodyPr/>
          <a:lstStyle>
            <a:lvl1pPr marL="274320" indent="-274320">
              <a:lnSpc>
                <a:spcPts val="1400"/>
              </a:lnSpc>
              <a:buClr>
                <a:schemeClr val="accent1"/>
              </a:buClr>
              <a:buFont typeface="Avenir Next LT Pro" panose="020B0504020202020204" pitchFamily="34" charset="0"/>
              <a:buChar char="+"/>
              <a:defRPr sz="1400">
                <a:solidFill>
                  <a:schemeClr val="bg1"/>
                </a:solidFill>
              </a:defRPr>
            </a:lvl1pPr>
            <a:lvl2pPr marL="685800" indent="-283464">
              <a:lnSpc>
                <a:spcPts val="1400"/>
              </a:lnSpc>
              <a:buClr>
                <a:schemeClr val="accent1"/>
              </a:buClr>
              <a:buFont typeface="Avenir Next LT Pro" panose="020B0504020202020204" pitchFamily="34" charset="0"/>
              <a:buChar char="+"/>
              <a:defRPr sz="1200">
                <a:solidFill>
                  <a:schemeClr val="bg1"/>
                </a:solidFill>
              </a:defRPr>
            </a:lvl2pPr>
            <a:lvl3pPr marL="1143000" indent="-283464">
              <a:lnSpc>
                <a:spcPts val="1400"/>
              </a:lnSpc>
              <a:buClr>
                <a:schemeClr val="accent1"/>
              </a:buClr>
              <a:buFont typeface="Avenir Next LT Pro" panose="020B0504020202020204" pitchFamily="34" charset="0"/>
              <a:buChar char="+"/>
              <a:defRPr sz="1100">
                <a:solidFill>
                  <a:schemeClr val="bg1"/>
                </a:solidFill>
              </a:defRPr>
            </a:lvl3pPr>
            <a:lvl4pPr marL="1600200" indent="-283464">
              <a:lnSpc>
                <a:spcPts val="1400"/>
              </a:lnSpc>
              <a:buClr>
                <a:schemeClr val="accent1"/>
              </a:buClr>
              <a:buFont typeface="Avenir Next LT Pro" panose="020B0504020202020204" pitchFamily="34" charset="0"/>
              <a:buChar char="+"/>
              <a:defRPr sz="1050">
                <a:solidFill>
                  <a:schemeClr val="bg1"/>
                </a:solidFill>
              </a:defRPr>
            </a:lvl4pPr>
            <a:lvl5pPr marL="2057400" indent="-283464">
              <a:lnSpc>
                <a:spcPts val="1400"/>
              </a:lnSpc>
              <a:buClr>
                <a:schemeClr val="accent1"/>
              </a:buClr>
              <a:buFont typeface="Avenir Next LT Pro" panose="020B0504020202020204" pitchFamily="34" charset="0"/>
              <a:buChar char="+"/>
              <a:defRPr sz="105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Picture Placeholder 16">
            <a:extLst>
              <a:ext uri="{FF2B5EF4-FFF2-40B4-BE49-F238E27FC236}">
                <a16:creationId xmlns:a16="http://schemas.microsoft.com/office/drawing/2014/main" id="{C1D4AB56-7754-027F-5CD9-9BB01F836499}"/>
              </a:ext>
            </a:extLst>
          </p:cNvPr>
          <p:cNvSpPr>
            <a:spLocks noGrp="1"/>
          </p:cNvSpPr>
          <p:nvPr>
            <p:ph type="pic" sz="quarter" idx="16"/>
          </p:nvPr>
        </p:nvSpPr>
        <p:spPr>
          <a:xfrm>
            <a:off x="6345936" y="689878"/>
            <a:ext cx="411480" cy="411480"/>
          </a:xfrm>
        </p:spPr>
        <p:txBody>
          <a:bodyPr anchor="ctr"/>
          <a:lstStyle>
            <a:lvl1pPr marL="0" indent="0" algn="ctr">
              <a:buNone/>
              <a:defRPr sz="800"/>
            </a:lvl1pPr>
          </a:lstStyle>
          <a:p>
            <a:r>
              <a:rPr lang="en-US"/>
              <a:t>Click icon to add picture</a:t>
            </a:r>
            <a:endParaRPr lang="en-US" dirty="0"/>
          </a:p>
        </p:txBody>
      </p:sp>
      <p:sp>
        <p:nvSpPr>
          <p:cNvPr id="18" name="Picture Placeholder 16">
            <a:extLst>
              <a:ext uri="{FF2B5EF4-FFF2-40B4-BE49-F238E27FC236}">
                <a16:creationId xmlns:a16="http://schemas.microsoft.com/office/drawing/2014/main" id="{273A2BF2-83A7-2F5B-485B-3010054F53CE}"/>
              </a:ext>
            </a:extLst>
          </p:cNvPr>
          <p:cNvSpPr>
            <a:spLocks noGrp="1"/>
          </p:cNvSpPr>
          <p:nvPr>
            <p:ph type="pic" sz="quarter" idx="17"/>
          </p:nvPr>
        </p:nvSpPr>
        <p:spPr>
          <a:xfrm>
            <a:off x="6345936" y="2670048"/>
            <a:ext cx="411480" cy="411480"/>
          </a:xfrm>
        </p:spPr>
        <p:txBody>
          <a:bodyPr anchor="ctr"/>
          <a:lstStyle>
            <a:lvl1pPr marL="0" indent="0" algn="ctr">
              <a:buNone/>
              <a:defRPr sz="800"/>
            </a:lvl1pPr>
          </a:lstStyle>
          <a:p>
            <a:r>
              <a:rPr lang="en-US"/>
              <a:t>Click icon to add picture</a:t>
            </a:r>
            <a:endParaRPr lang="en-US" dirty="0"/>
          </a:p>
        </p:txBody>
      </p:sp>
      <p:sp>
        <p:nvSpPr>
          <p:cNvPr id="19" name="Picture Placeholder 16">
            <a:extLst>
              <a:ext uri="{FF2B5EF4-FFF2-40B4-BE49-F238E27FC236}">
                <a16:creationId xmlns:a16="http://schemas.microsoft.com/office/drawing/2014/main" id="{71127BF4-8D3D-BE7C-F439-B52BE9D095A8}"/>
              </a:ext>
            </a:extLst>
          </p:cNvPr>
          <p:cNvSpPr>
            <a:spLocks noGrp="1"/>
          </p:cNvSpPr>
          <p:nvPr>
            <p:ph type="pic" sz="quarter" idx="18"/>
          </p:nvPr>
        </p:nvSpPr>
        <p:spPr>
          <a:xfrm>
            <a:off x="6345936" y="4645152"/>
            <a:ext cx="411480" cy="411480"/>
          </a:xfrm>
        </p:spPr>
        <p:txBody>
          <a:bodyPr anchor="ctr"/>
          <a:lstStyle>
            <a:lvl1pPr marL="0" indent="0" algn="ctr">
              <a:buNone/>
              <a:defRPr sz="800"/>
            </a:lvl1pPr>
          </a:lstStyle>
          <a:p>
            <a:r>
              <a:rPr lang="en-US"/>
              <a:t>Click icon to add picture</a:t>
            </a:r>
            <a:endParaRPr lang="en-US" dirty="0"/>
          </a:p>
        </p:txBody>
      </p:sp>
      <p:sp>
        <p:nvSpPr>
          <p:cNvPr id="2" name="Text Placeholder 10">
            <a:extLst>
              <a:ext uri="{FF2B5EF4-FFF2-40B4-BE49-F238E27FC236}">
                <a16:creationId xmlns:a16="http://schemas.microsoft.com/office/drawing/2014/main" id="{D12182F7-10D0-6871-24CA-B4EAA1A85FC3}"/>
              </a:ext>
            </a:extLst>
          </p:cNvPr>
          <p:cNvSpPr>
            <a:spLocks noGrp="1"/>
          </p:cNvSpPr>
          <p:nvPr>
            <p:ph type="body" idx="19"/>
          </p:nvPr>
        </p:nvSpPr>
        <p:spPr>
          <a:xfrm>
            <a:off x="6172200" y="2574036"/>
            <a:ext cx="4572000" cy="594360"/>
          </a:xfrm>
          <a:custGeom>
            <a:avLst/>
            <a:gdLst>
              <a:gd name="connsiteX0" fmla="*/ 59436 w 4572000"/>
              <a:gd name="connsiteY0" fmla="*/ 0 h 594360"/>
              <a:gd name="connsiteX1" fmla="*/ 4512564 w 4572000"/>
              <a:gd name="connsiteY1" fmla="*/ 0 h 594360"/>
              <a:gd name="connsiteX2" fmla="*/ 4572000 w 4572000"/>
              <a:gd name="connsiteY2" fmla="*/ 59436 h 594360"/>
              <a:gd name="connsiteX3" fmla="*/ 4572000 w 4572000"/>
              <a:gd name="connsiteY3" fmla="*/ 534924 h 594360"/>
              <a:gd name="connsiteX4" fmla="*/ 4512564 w 4572000"/>
              <a:gd name="connsiteY4" fmla="*/ 594360 h 594360"/>
              <a:gd name="connsiteX5" fmla="*/ 59436 w 4572000"/>
              <a:gd name="connsiteY5" fmla="*/ 594360 h 594360"/>
              <a:gd name="connsiteX6" fmla="*/ 0 w 4572000"/>
              <a:gd name="connsiteY6" fmla="*/ 534924 h 594360"/>
              <a:gd name="connsiteX7" fmla="*/ 0 w 4572000"/>
              <a:gd name="connsiteY7" fmla="*/ 59436 h 594360"/>
              <a:gd name="connsiteX8" fmla="*/ 59436 w 4572000"/>
              <a:gd name="connsiteY8" fmla="*/ 0 h 594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72000" h="594360">
                <a:moveTo>
                  <a:pt x="59436" y="0"/>
                </a:moveTo>
                <a:lnTo>
                  <a:pt x="4512564" y="0"/>
                </a:lnTo>
                <a:cubicBezTo>
                  <a:pt x="4545390" y="0"/>
                  <a:pt x="4572000" y="26610"/>
                  <a:pt x="4572000" y="59436"/>
                </a:cubicBezTo>
                <a:lnTo>
                  <a:pt x="4572000" y="534924"/>
                </a:lnTo>
                <a:cubicBezTo>
                  <a:pt x="4572000" y="567750"/>
                  <a:pt x="4545390" y="594360"/>
                  <a:pt x="4512564" y="594360"/>
                </a:cubicBezTo>
                <a:lnTo>
                  <a:pt x="59436" y="594360"/>
                </a:lnTo>
                <a:cubicBezTo>
                  <a:pt x="26610" y="594360"/>
                  <a:pt x="0" y="567750"/>
                  <a:pt x="0" y="534924"/>
                </a:cubicBezTo>
                <a:lnTo>
                  <a:pt x="0" y="59436"/>
                </a:lnTo>
                <a:cubicBezTo>
                  <a:pt x="0" y="26610"/>
                  <a:pt x="26610" y="0"/>
                  <a:pt x="59436" y="0"/>
                </a:cubicBezTo>
                <a:close/>
              </a:path>
            </a:pathLst>
          </a:custGeom>
          <a:ln w="12700">
            <a:solidFill>
              <a:schemeClr val="accent1">
                <a:lumMod val="75000"/>
              </a:schemeClr>
            </a:solidFill>
          </a:ln>
          <a:effectLst>
            <a:glow rad="127000">
              <a:schemeClr val="accent1">
                <a:alpha val="20000"/>
              </a:schemeClr>
            </a:glow>
          </a:effectLst>
        </p:spPr>
        <p:txBody>
          <a:bodyPr wrap="square" lIns="868680" anchor="ctr">
            <a:noAutofit/>
          </a:bodyPr>
          <a:lstStyle>
            <a:lvl1pPr marL="0" indent="0">
              <a:lnSpc>
                <a:spcPct val="100000"/>
              </a:lnSpc>
              <a:spcBef>
                <a:spcPts val="0"/>
              </a:spcBef>
              <a:buFont typeface="Arial" panose="020B0604020202020204" pitchFamily="34" charset="0"/>
              <a:buNone/>
              <a:defRPr sz="1800" b="1" cap="all" baseline="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Text Placeholder 10">
            <a:extLst>
              <a:ext uri="{FF2B5EF4-FFF2-40B4-BE49-F238E27FC236}">
                <a16:creationId xmlns:a16="http://schemas.microsoft.com/office/drawing/2014/main" id="{E3931B38-2DFB-6F26-9B26-8CC59E0F0244}"/>
              </a:ext>
            </a:extLst>
          </p:cNvPr>
          <p:cNvSpPr>
            <a:spLocks noGrp="1"/>
          </p:cNvSpPr>
          <p:nvPr>
            <p:ph type="body" idx="20"/>
          </p:nvPr>
        </p:nvSpPr>
        <p:spPr>
          <a:xfrm>
            <a:off x="6172200" y="4553712"/>
            <a:ext cx="4572000" cy="594360"/>
          </a:xfrm>
          <a:custGeom>
            <a:avLst/>
            <a:gdLst>
              <a:gd name="connsiteX0" fmla="*/ 59436 w 4572000"/>
              <a:gd name="connsiteY0" fmla="*/ 0 h 594360"/>
              <a:gd name="connsiteX1" fmla="*/ 4512564 w 4572000"/>
              <a:gd name="connsiteY1" fmla="*/ 0 h 594360"/>
              <a:gd name="connsiteX2" fmla="*/ 4572000 w 4572000"/>
              <a:gd name="connsiteY2" fmla="*/ 59436 h 594360"/>
              <a:gd name="connsiteX3" fmla="*/ 4572000 w 4572000"/>
              <a:gd name="connsiteY3" fmla="*/ 534924 h 594360"/>
              <a:gd name="connsiteX4" fmla="*/ 4512564 w 4572000"/>
              <a:gd name="connsiteY4" fmla="*/ 594360 h 594360"/>
              <a:gd name="connsiteX5" fmla="*/ 59436 w 4572000"/>
              <a:gd name="connsiteY5" fmla="*/ 594360 h 594360"/>
              <a:gd name="connsiteX6" fmla="*/ 0 w 4572000"/>
              <a:gd name="connsiteY6" fmla="*/ 534924 h 594360"/>
              <a:gd name="connsiteX7" fmla="*/ 0 w 4572000"/>
              <a:gd name="connsiteY7" fmla="*/ 59436 h 594360"/>
              <a:gd name="connsiteX8" fmla="*/ 59436 w 4572000"/>
              <a:gd name="connsiteY8" fmla="*/ 0 h 594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72000" h="594360">
                <a:moveTo>
                  <a:pt x="59436" y="0"/>
                </a:moveTo>
                <a:lnTo>
                  <a:pt x="4512564" y="0"/>
                </a:lnTo>
                <a:cubicBezTo>
                  <a:pt x="4545390" y="0"/>
                  <a:pt x="4572000" y="26610"/>
                  <a:pt x="4572000" y="59436"/>
                </a:cubicBezTo>
                <a:lnTo>
                  <a:pt x="4572000" y="534924"/>
                </a:lnTo>
                <a:cubicBezTo>
                  <a:pt x="4572000" y="567750"/>
                  <a:pt x="4545390" y="594360"/>
                  <a:pt x="4512564" y="594360"/>
                </a:cubicBezTo>
                <a:lnTo>
                  <a:pt x="59436" y="594360"/>
                </a:lnTo>
                <a:cubicBezTo>
                  <a:pt x="26610" y="594360"/>
                  <a:pt x="0" y="567750"/>
                  <a:pt x="0" y="534924"/>
                </a:cubicBezTo>
                <a:lnTo>
                  <a:pt x="0" y="59436"/>
                </a:lnTo>
                <a:cubicBezTo>
                  <a:pt x="0" y="26610"/>
                  <a:pt x="26610" y="0"/>
                  <a:pt x="59436" y="0"/>
                </a:cubicBezTo>
                <a:close/>
              </a:path>
            </a:pathLst>
          </a:custGeom>
          <a:ln w="12700">
            <a:solidFill>
              <a:schemeClr val="accent1">
                <a:lumMod val="75000"/>
              </a:schemeClr>
            </a:solidFill>
          </a:ln>
          <a:effectLst>
            <a:glow rad="127000">
              <a:schemeClr val="accent1">
                <a:alpha val="20000"/>
              </a:schemeClr>
            </a:glow>
          </a:effectLst>
        </p:spPr>
        <p:txBody>
          <a:bodyPr wrap="square" lIns="868680" anchor="ctr">
            <a:noAutofit/>
          </a:bodyPr>
          <a:lstStyle>
            <a:lvl1pPr marL="0" indent="0">
              <a:lnSpc>
                <a:spcPct val="100000"/>
              </a:lnSpc>
              <a:spcBef>
                <a:spcPts val="0"/>
              </a:spcBef>
              <a:buFont typeface="Arial" panose="020B0604020202020204" pitchFamily="34" charset="0"/>
              <a:buNone/>
              <a:defRPr sz="1800" b="1" cap="all" baseline="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313396481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Title Slide">
    <p:bg>
      <p:bgPr>
        <a:solidFill>
          <a:schemeClr val="tx1"/>
        </a:solidFill>
        <a:effectLst/>
      </p:bgPr>
    </p:bg>
    <p:spTree>
      <p:nvGrpSpPr>
        <p:cNvPr id="1" name=""/>
        <p:cNvGrpSpPr/>
        <p:nvPr/>
      </p:nvGrpSpPr>
      <p:grpSpPr>
        <a:xfrm>
          <a:off x="0" y="0"/>
          <a:ext cx="0" cy="0"/>
          <a:chOff x="0" y="0"/>
          <a:chExt cx="0" cy="0"/>
        </a:xfrm>
      </p:grpSpPr>
      <p:pic>
        <p:nvPicPr>
          <p:cNvPr id="6" name="Picture 5" descr="Background pattern&#10;&#10;Description automatically generated">
            <a:extLst>
              <a:ext uri="{FF2B5EF4-FFF2-40B4-BE49-F238E27FC236}">
                <a16:creationId xmlns:a16="http://schemas.microsoft.com/office/drawing/2014/main" id="{626F0957-B1E8-D378-3433-9200445ED134}"/>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307"/>
          <a:stretch/>
        </p:blipFill>
        <p:spPr>
          <a:xfrm>
            <a:off x="0" y="0"/>
            <a:ext cx="12192000" cy="6858000"/>
          </a:xfrm>
          <a:prstGeom prst="rect">
            <a:avLst/>
          </a:prstGeom>
        </p:spPr>
      </p:pic>
      <p:sp>
        <p:nvSpPr>
          <p:cNvPr id="43" name="Freeform: Shape 42">
            <a:extLst>
              <a:ext uri="{FF2B5EF4-FFF2-40B4-BE49-F238E27FC236}">
                <a16:creationId xmlns:a16="http://schemas.microsoft.com/office/drawing/2014/main" id="{65FFF129-3A01-D2E3-62C0-04D13EAF5E82}"/>
              </a:ext>
            </a:extLst>
          </p:cNvPr>
          <p:cNvSpPr/>
          <p:nvPr userDrawn="1"/>
        </p:nvSpPr>
        <p:spPr>
          <a:xfrm>
            <a:off x="6343916" y="1567021"/>
            <a:ext cx="5848082" cy="2795600"/>
          </a:xfrm>
          <a:custGeom>
            <a:avLst/>
            <a:gdLst>
              <a:gd name="connsiteX0" fmla="*/ 1193962 w 5848082"/>
              <a:gd name="connsiteY0" fmla="*/ 35 h 2795600"/>
              <a:gd name="connsiteX1" fmla="*/ 3628640 w 5848082"/>
              <a:gd name="connsiteY1" fmla="*/ 416347 h 2795600"/>
              <a:gd name="connsiteX2" fmla="*/ 5674155 w 5848082"/>
              <a:gd name="connsiteY2" fmla="*/ 1273557 h 2795600"/>
              <a:gd name="connsiteX3" fmla="*/ 5848082 w 5848082"/>
              <a:gd name="connsiteY3" fmla="*/ 1381039 h 2795600"/>
              <a:gd name="connsiteX4" fmla="*/ 5848082 w 5848082"/>
              <a:gd name="connsiteY4" fmla="*/ 2778346 h 2795600"/>
              <a:gd name="connsiteX5" fmla="*/ 5710354 w 5848082"/>
              <a:gd name="connsiteY5" fmla="*/ 2790107 h 2795600"/>
              <a:gd name="connsiteX6" fmla="*/ 3040426 w 5848082"/>
              <a:gd name="connsiteY6" fmla="*/ 2379254 h 2795600"/>
              <a:gd name="connsiteX7" fmla="*/ 13202 w 5848082"/>
              <a:gd name="connsiteY7" fmla="*/ 402515 h 2795600"/>
              <a:gd name="connsiteX8" fmla="*/ 1193962 w 5848082"/>
              <a:gd name="connsiteY8" fmla="*/ 35 h 2795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48082" h="2795600">
                <a:moveTo>
                  <a:pt x="1193962" y="35"/>
                </a:moveTo>
                <a:cubicBezTo>
                  <a:pt x="1848228" y="2537"/>
                  <a:pt x="2711479" y="141506"/>
                  <a:pt x="3628640" y="416347"/>
                </a:cubicBezTo>
                <a:cubicBezTo>
                  <a:pt x="4431155" y="656832"/>
                  <a:pt x="5141988" y="961503"/>
                  <a:pt x="5674155" y="1273557"/>
                </a:cubicBezTo>
                <a:lnTo>
                  <a:pt x="5848082" y="1381039"/>
                </a:lnTo>
                <a:lnTo>
                  <a:pt x="5848082" y="2778346"/>
                </a:lnTo>
                <a:lnTo>
                  <a:pt x="5710354" y="2790107"/>
                </a:lnTo>
                <a:cubicBezTo>
                  <a:pt x="5035808" y="2825681"/>
                  <a:pt x="4072231" y="2688449"/>
                  <a:pt x="3040426" y="2379254"/>
                </a:cubicBezTo>
                <a:cubicBezTo>
                  <a:pt x="1206106" y="1829573"/>
                  <a:pt x="-149228" y="944556"/>
                  <a:pt x="13202" y="402515"/>
                </a:cubicBezTo>
                <a:cubicBezTo>
                  <a:pt x="94418" y="131494"/>
                  <a:pt x="539697" y="-2468"/>
                  <a:pt x="1193962" y="35"/>
                </a:cubicBezTo>
                <a:close/>
              </a:path>
            </a:pathLst>
          </a:custGeom>
          <a:noFill/>
          <a:ln w="25400">
            <a:solidFill>
              <a:schemeClr val="accent1">
                <a:lumMod val="75000"/>
                <a:alpha val="50000"/>
              </a:schemeClr>
            </a:solidFill>
          </a:ln>
          <a:effectLst>
            <a:glow rad="127000">
              <a:schemeClr val="accent1">
                <a:alpha val="20000"/>
              </a:scheme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p>
        </p:txBody>
      </p:sp>
      <p:pic>
        <p:nvPicPr>
          <p:cNvPr id="3" name="Picture 2" descr="A picture containing text, plant, palm, tree&#10;&#10;Description automatically generated">
            <a:extLst>
              <a:ext uri="{FF2B5EF4-FFF2-40B4-BE49-F238E27FC236}">
                <a16:creationId xmlns:a16="http://schemas.microsoft.com/office/drawing/2014/main" id="{7BC9D2E0-A241-24A5-54C2-D582EA8BBB13}"/>
              </a:ext>
            </a:extLst>
          </p:cNvPr>
          <p:cNvPicPr>
            <a:picLocks noChangeAspect="1"/>
          </p:cNvPicPr>
          <p:nvPr userDrawn="1"/>
        </p:nvPicPr>
        <p:blipFill>
          <a:blip r:embed="rId3">
            <a:duotone>
              <a:prstClr val="black"/>
              <a:schemeClr val="accent6">
                <a:tint val="45000"/>
                <a:satMod val="400000"/>
              </a:schemeClr>
            </a:duotone>
            <a:extLst>
              <a:ext uri="{BEBA8EAE-BF5A-486C-A8C5-ECC9F3942E4B}">
                <a14:imgProps xmlns:a14="http://schemas.microsoft.com/office/drawing/2010/main">
                  <a14:imgLayer r:embed="rId4">
                    <a14:imgEffect>
                      <a14:brightnessContrast bright="26000"/>
                    </a14:imgEffect>
                  </a14:imgLayer>
                </a14:imgProps>
              </a:ext>
              <a:ext uri="{28A0092B-C50C-407E-A947-70E740481C1C}">
                <a14:useLocalDpi xmlns:a14="http://schemas.microsoft.com/office/drawing/2010/main" val="0"/>
              </a:ext>
            </a:extLst>
          </a:blip>
          <a:srcRect/>
          <a:stretch>
            <a:fillRect/>
          </a:stretch>
        </p:blipFill>
        <p:spPr>
          <a:xfrm>
            <a:off x="6514212" y="1112208"/>
            <a:ext cx="882610" cy="882610"/>
          </a:xfrm>
          <a:custGeom>
            <a:avLst/>
            <a:gdLst>
              <a:gd name="connsiteX0" fmla="*/ 837986 w 1675972"/>
              <a:gd name="connsiteY0" fmla="*/ 0 h 1675972"/>
              <a:gd name="connsiteX1" fmla="*/ 1675972 w 1675972"/>
              <a:gd name="connsiteY1" fmla="*/ 837986 h 1675972"/>
              <a:gd name="connsiteX2" fmla="*/ 837986 w 1675972"/>
              <a:gd name="connsiteY2" fmla="*/ 1675972 h 1675972"/>
              <a:gd name="connsiteX3" fmla="*/ 0 w 1675972"/>
              <a:gd name="connsiteY3" fmla="*/ 837986 h 1675972"/>
              <a:gd name="connsiteX4" fmla="*/ 837986 w 1675972"/>
              <a:gd name="connsiteY4" fmla="*/ 0 h 16759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5972" h="1675972">
                <a:moveTo>
                  <a:pt x="837986" y="0"/>
                </a:moveTo>
                <a:cubicBezTo>
                  <a:pt x="1300793" y="0"/>
                  <a:pt x="1675972" y="375179"/>
                  <a:pt x="1675972" y="837986"/>
                </a:cubicBezTo>
                <a:cubicBezTo>
                  <a:pt x="1675972" y="1300793"/>
                  <a:pt x="1300793" y="1675972"/>
                  <a:pt x="837986" y="1675972"/>
                </a:cubicBezTo>
                <a:cubicBezTo>
                  <a:pt x="375179" y="1675972"/>
                  <a:pt x="0" y="1300793"/>
                  <a:pt x="0" y="837986"/>
                </a:cubicBezTo>
                <a:cubicBezTo>
                  <a:pt x="0" y="375179"/>
                  <a:pt x="375179" y="0"/>
                  <a:pt x="837986" y="0"/>
                </a:cubicBezTo>
                <a:close/>
              </a:path>
            </a:pathLst>
          </a:custGeom>
        </p:spPr>
      </p:pic>
      <p:pic>
        <p:nvPicPr>
          <p:cNvPr id="21" name="Picture 20">
            <a:extLst>
              <a:ext uri="{FF2B5EF4-FFF2-40B4-BE49-F238E27FC236}">
                <a16:creationId xmlns:a16="http://schemas.microsoft.com/office/drawing/2014/main" id="{5EA90125-B40F-119B-D21A-17B01441CFE1}"/>
              </a:ext>
            </a:extLst>
          </p:cNvPr>
          <p:cNvPicPr>
            <a:picLocks noChangeAspect="1"/>
          </p:cNvPicPr>
          <p:nvPr userDrawn="1"/>
        </p:nvPicPr>
        <p:blipFill>
          <a:blip r:embed="rId5">
            <a:duotone>
              <a:prstClr val="black"/>
              <a:schemeClr val="accent6">
                <a:tint val="45000"/>
                <a:satMod val="400000"/>
              </a:schemeClr>
            </a:duotone>
            <a:extLst>
              <a:ext uri="{BEBA8EAE-BF5A-486C-A8C5-ECC9F3942E4B}">
                <a14:imgProps xmlns:a14="http://schemas.microsoft.com/office/drawing/2010/main">
                  <a14:imgLayer r:embed="rId6">
                    <a14:imgEffect>
                      <a14:brightnessContrast bright="15000"/>
                    </a14:imgEffect>
                  </a14:imgLayer>
                </a14:imgProps>
              </a:ext>
              <a:ext uri="{28A0092B-C50C-407E-A947-70E740481C1C}">
                <a14:useLocalDpi xmlns:a14="http://schemas.microsoft.com/office/drawing/2010/main" val="0"/>
              </a:ext>
            </a:extLst>
          </a:blip>
          <a:srcRect/>
          <a:stretch/>
        </p:blipFill>
        <p:spPr>
          <a:xfrm>
            <a:off x="8213400" y="1430706"/>
            <a:ext cx="380804" cy="380804"/>
          </a:xfrm>
          <a:custGeom>
            <a:avLst/>
            <a:gdLst>
              <a:gd name="connsiteX0" fmla="*/ 369546 w 739092"/>
              <a:gd name="connsiteY0" fmla="*/ 0 h 739092"/>
              <a:gd name="connsiteX1" fmla="*/ 739092 w 739092"/>
              <a:gd name="connsiteY1" fmla="*/ 369546 h 739092"/>
              <a:gd name="connsiteX2" fmla="*/ 369546 w 739092"/>
              <a:gd name="connsiteY2" fmla="*/ 739092 h 739092"/>
              <a:gd name="connsiteX3" fmla="*/ 0 w 739092"/>
              <a:gd name="connsiteY3" fmla="*/ 369546 h 739092"/>
              <a:gd name="connsiteX4" fmla="*/ 369546 w 739092"/>
              <a:gd name="connsiteY4" fmla="*/ 0 h 7390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092" h="739092">
                <a:moveTo>
                  <a:pt x="369546" y="0"/>
                </a:moveTo>
                <a:cubicBezTo>
                  <a:pt x="573641" y="0"/>
                  <a:pt x="739092" y="165451"/>
                  <a:pt x="739092" y="369546"/>
                </a:cubicBezTo>
                <a:cubicBezTo>
                  <a:pt x="739092" y="573641"/>
                  <a:pt x="573641" y="739092"/>
                  <a:pt x="369546" y="739092"/>
                </a:cubicBezTo>
                <a:cubicBezTo>
                  <a:pt x="165451" y="739092"/>
                  <a:pt x="0" y="573641"/>
                  <a:pt x="0" y="369546"/>
                </a:cubicBezTo>
                <a:cubicBezTo>
                  <a:pt x="0" y="165451"/>
                  <a:pt x="165451" y="0"/>
                  <a:pt x="369546" y="0"/>
                </a:cubicBezTo>
                <a:close/>
              </a:path>
            </a:pathLst>
          </a:custGeom>
        </p:spPr>
      </p:pic>
      <p:grpSp>
        <p:nvGrpSpPr>
          <p:cNvPr id="22" name="Group 21">
            <a:extLst>
              <a:ext uri="{FF2B5EF4-FFF2-40B4-BE49-F238E27FC236}">
                <a16:creationId xmlns:a16="http://schemas.microsoft.com/office/drawing/2014/main" id="{776A05FA-1FCF-41F9-F1A9-4CFFA9C85831}"/>
              </a:ext>
            </a:extLst>
          </p:cNvPr>
          <p:cNvGrpSpPr/>
          <p:nvPr userDrawn="1"/>
        </p:nvGrpSpPr>
        <p:grpSpPr>
          <a:xfrm>
            <a:off x="914400" y="1274125"/>
            <a:ext cx="1146629" cy="440375"/>
            <a:chOff x="7485289" y="2327287"/>
            <a:chExt cx="1146629" cy="440375"/>
          </a:xfrm>
        </p:grpSpPr>
        <p:grpSp>
          <p:nvGrpSpPr>
            <p:cNvPr id="23" name="Group 22">
              <a:extLst>
                <a:ext uri="{FF2B5EF4-FFF2-40B4-BE49-F238E27FC236}">
                  <a16:creationId xmlns:a16="http://schemas.microsoft.com/office/drawing/2014/main" id="{A5AF5DB9-8DD6-703B-E8CF-4CE744BDA573}"/>
                </a:ext>
              </a:extLst>
            </p:cNvPr>
            <p:cNvGrpSpPr/>
            <p:nvPr/>
          </p:nvGrpSpPr>
          <p:grpSpPr>
            <a:xfrm>
              <a:off x="8501289" y="2327287"/>
              <a:ext cx="130629" cy="118571"/>
              <a:chOff x="6030685" y="1226904"/>
              <a:chExt cx="130629" cy="118571"/>
            </a:xfrm>
          </p:grpSpPr>
          <p:cxnSp>
            <p:nvCxnSpPr>
              <p:cNvPr id="40" name="Straight Connector 39">
                <a:extLst>
                  <a:ext uri="{FF2B5EF4-FFF2-40B4-BE49-F238E27FC236}">
                    <a16:creationId xmlns:a16="http://schemas.microsoft.com/office/drawing/2014/main" id="{FC157309-4958-1204-09D7-31C34142A356}"/>
                  </a:ext>
                </a:extLst>
              </p:cNvPr>
              <p:cNvCxnSpPr>
                <a:cxnSpLocks/>
              </p:cNvCxnSpPr>
              <p:nvPr/>
            </p:nvCxnSpPr>
            <p:spPr>
              <a:xfrm>
                <a:off x="6095999" y="1226904"/>
                <a:ext cx="0" cy="11857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6AB81462-15FD-4875-1671-BABBDFBF2963}"/>
                  </a:ext>
                </a:extLst>
              </p:cNvPr>
              <p:cNvCxnSpPr>
                <a:cxnSpLocks/>
              </p:cNvCxnSpPr>
              <p:nvPr/>
            </p:nvCxnSpPr>
            <p:spPr>
              <a:xfrm flipH="1">
                <a:off x="6030685" y="1286189"/>
                <a:ext cx="130629" cy="0"/>
              </a:xfrm>
              <a:prstGeom prst="line">
                <a:avLst/>
              </a:prstGeom>
              <a:ln w="19050"/>
            </p:spPr>
            <p:style>
              <a:lnRef idx="1">
                <a:schemeClr val="accent1"/>
              </a:lnRef>
              <a:fillRef idx="0">
                <a:schemeClr val="accent1"/>
              </a:fillRef>
              <a:effectRef idx="0">
                <a:schemeClr val="accent1"/>
              </a:effectRef>
              <a:fontRef idx="minor">
                <a:schemeClr val="tx1"/>
              </a:fontRef>
            </p:style>
          </p:cxnSp>
        </p:grpSp>
        <p:grpSp>
          <p:nvGrpSpPr>
            <p:cNvPr id="24" name="Group 23">
              <a:extLst>
                <a:ext uri="{FF2B5EF4-FFF2-40B4-BE49-F238E27FC236}">
                  <a16:creationId xmlns:a16="http://schemas.microsoft.com/office/drawing/2014/main" id="{32B81C0F-567E-6DFC-03AD-ECAAD177A30F}"/>
                </a:ext>
              </a:extLst>
            </p:cNvPr>
            <p:cNvGrpSpPr/>
            <p:nvPr/>
          </p:nvGrpSpPr>
          <p:grpSpPr>
            <a:xfrm>
              <a:off x="7993289" y="2649091"/>
              <a:ext cx="130629" cy="118571"/>
              <a:chOff x="6030685" y="1226904"/>
              <a:chExt cx="130629" cy="118571"/>
            </a:xfrm>
          </p:grpSpPr>
          <p:cxnSp>
            <p:nvCxnSpPr>
              <p:cNvPr id="38" name="Straight Connector 37">
                <a:extLst>
                  <a:ext uri="{FF2B5EF4-FFF2-40B4-BE49-F238E27FC236}">
                    <a16:creationId xmlns:a16="http://schemas.microsoft.com/office/drawing/2014/main" id="{4B56C282-6A8D-C836-9E08-82AE2AC17F32}"/>
                  </a:ext>
                </a:extLst>
              </p:cNvPr>
              <p:cNvCxnSpPr>
                <a:cxnSpLocks/>
              </p:cNvCxnSpPr>
              <p:nvPr/>
            </p:nvCxnSpPr>
            <p:spPr>
              <a:xfrm>
                <a:off x="6095999" y="1226904"/>
                <a:ext cx="0" cy="11857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E282498B-C1E3-0E1D-51F9-FB5F89522E67}"/>
                  </a:ext>
                </a:extLst>
              </p:cNvPr>
              <p:cNvCxnSpPr>
                <a:cxnSpLocks/>
              </p:cNvCxnSpPr>
              <p:nvPr/>
            </p:nvCxnSpPr>
            <p:spPr>
              <a:xfrm flipH="1">
                <a:off x="6030685" y="1286189"/>
                <a:ext cx="130629" cy="0"/>
              </a:xfrm>
              <a:prstGeom prst="line">
                <a:avLst/>
              </a:prstGeom>
              <a:ln w="19050"/>
            </p:spPr>
            <p:style>
              <a:lnRef idx="1">
                <a:schemeClr val="accent1"/>
              </a:lnRef>
              <a:fillRef idx="0">
                <a:schemeClr val="accent1"/>
              </a:fillRef>
              <a:effectRef idx="0">
                <a:schemeClr val="accent1"/>
              </a:effectRef>
              <a:fontRef idx="minor">
                <a:schemeClr val="tx1"/>
              </a:fontRef>
            </p:style>
          </p:cxnSp>
        </p:grpSp>
        <p:grpSp>
          <p:nvGrpSpPr>
            <p:cNvPr id="35" name="Group 34">
              <a:extLst>
                <a:ext uri="{FF2B5EF4-FFF2-40B4-BE49-F238E27FC236}">
                  <a16:creationId xmlns:a16="http://schemas.microsoft.com/office/drawing/2014/main" id="{AFFB64A4-368F-51F7-5C29-AA3EA2621A33}"/>
                </a:ext>
              </a:extLst>
            </p:cNvPr>
            <p:cNvGrpSpPr/>
            <p:nvPr/>
          </p:nvGrpSpPr>
          <p:grpSpPr>
            <a:xfrm>
              <a:off x="7485289" y="2649091"/>
              <a:ext cx="130629" cy="118571"/>
              <a:chOff x="6030685" y="1226904"/>
              <a:chExt cx="130629" cy="118571"/>
            </a:xfrm>
          </p:grpSpPr>
          <p:cxnSp>
            <p:nvCxnSpPr>
              <p:cNvPr id="36" name="Straight Connector 35">
                <a:extLst>
                  <a:ext uri="{FF2B5EF4-FFF2-40B4-BE49-F238E27FC236}">
                    <a16:creationId xmlns:a16="http://schemas.microsoft.com/office/drawing/2014/main" id="{2937BC7F-F776-BA82-0482-91B51E05E0AD}"/>
                  </a:ext>
                </a:extLst>
              </p:cNvPr>
              <p:cNvCxnSpPr>
                <a:cxnSpLocks/>
              </p:cNvCxnSpPr>
              <p:nvPr/>
            </p:nvCxnSpPr>
            <p:spPr>
              <a:xfrm>
                <a:off x="6095999" y="1226904"/>
                <a:ext cx="0" cy="11857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817602-04DA-776F-1B1B-6A1E8BBA4140}"/>
                  </a:ext>
                </a:extLst>
              </p:cNvPr>
              <p:cNvCxnSpPr>
                <a:cxnSpLocks/>
              </p:cNvCxnSpPr>
              <p:nvPr/>
            </p:nvCxnSpPr>
            <p:spPr>
              <a:xfrm flipH="1">
                <a:off x="6030685" y="1286189"/>
                <a:ext cx="130629" cy="0"/>
              </a:xfrm>
              <a:prstGeom prst="line">
                <a:avLst/>
              </a:prstGeom>
              <a:ln w="19050"/>
            </p:spPr>
            <p:style>
              <a:lnRef idx="1">
                <a:schemeClr val="accent1"/>
              </a:lnRef>
              <a:fillRef idx="0">
                <a:schemeClr val="accent1"/>
              </a:fillRef>
              <a:effectRef idx="0">
                <a:schemeClr val="accent1"/>
              </a:effectRef>
              <a:fontRef idx="minor">
                <a:schemeClr val="tx1"/>
              </a:fontRef>
            </p:style>
          </p:cxnSp>
        </p:grpSp>
      </p:grpSp>
      <p:sp>
        <p:nvSpPr>
          <p:cNvPr id="5" name="Rectangle 4">
            <a:extLst>
              <a:ext uri="{FF2B5EF4-FFF2-40B4-BE49-F238E27FC236}">
                <a16:creationId xmlns:a16="http://schemas.microsoft.com/office/drawing/2014/main" id="{ED3FB359-307F-AC69-018E-6C5BCCA6D174}"/>
              </a:ext>
            </a:extLst>
          </p:cNvPr>
          <p:cNvSpPr/>
          <p:nvPr userDrawn="1"/>
        </p:nvSpPr>
        <p:spPr>
          <a:xfrm>
            <a:off x="11506200" y="0"/>
            <a:ext cx="6858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Slide Number Placeholder 2">
            <a:extLst>
              <a:ext uri="{FF2B5EF4-FFF2-40B4-BE49-F238E27FC236}">
                <a16:creationId xmlns:a16="http://schemas.microsoft.com/office/drawing/2014/main" id="{09C72E25-4491-C216-507C-41887070D5B9}"/>
              </a:ext>
            </a:extLst>
          </p:cNvPr>
          <p:cNvSpPr>
            <a:spLocks noGrp="1"/>
          </p:cNvSpPr>
          <p:nvPr>
            <p:ph type="sldNum" sz="quarter" idx="10"/>
          </p:nvPr>
        </p:nvSpPr>
        <p:spPr>
          <a:xfrm>
            <a:off x="11506200" y="305844"/>
            <a:ext cx="685800" cy="564397"/>
          </a:xfrm>
        </p:spPr>
        <p:txBody>
          <a:bodyPr/>
          <a:lstStyle/>
          <a:p>
            <a:fld id="{0FF9F32E-65A7-074C-AFA1-DE0771000F54}" type="slidenum">
              <a:rPr lang="en-US" smtClean="0"/>
              <a:pPr/>
              <a:t>‹#›</a:t>
            </a:fld>
            <a:endParaRPr lang="en-US" dirty="0"/>
          </a:p>
        </p:txBody>
      </p:sp>
      <p:sp>
        <p:nvSpPr>
          <p:cNvPr id="10" name="Footer Placeholder 3">
            <a:extLst>
              <a:ext uri="{FF2B5EF4-FFF2-40B4-BE49-F238E27FC236}">
                <a16:creationId xmlns:a16="http://schemas.microsoft.com/office/drawing/2014/main" id="{7AE09517-4B1C-7F76-176E-4D192817C2F9}"/>
              </a:ext>
            </a:extLst>
          </p:cNvPr>
          <p:cNvSpPr>
            <a:spLocks noGrp="1"/>
          </p:cNvSpPr>
          <p:nvPr>
            <p:ph type="ftr" sz="quarter" idx="11"/>
          </p:nvPr>
        </p:nvSpPr>
        <p:spPr>
          <a:xfrm rot="16200000">
            <a:off x="9923322" y="4264223"/>
            <a:ext cx="3851557" cy="365125"/>
          </a:xfrm>
        </p:spPr>
        <p:txBody>
          <a:bodyPr/>
          <a:lstStyle/>
          <a:p>
            <a:r>
              <a:rPr lang="en-US" dirty="0"/>
              <a:t>Artist portfolio</a:t>
            </a:r>
          </a:p>
        </p:txBody>
      </p:sp>
      <p:sp>
        <p:nvSpPr>
          <p:cNvPr id="7" name="Title 6">
            <a:extLst>
              <a:ext uri="{FF2B5EF4-FFF2-40B4-BE49-F238E27FC236}">
                <a16:creationId xmlns:a16="http://schemas.microsoft.com/office/drawing/2014/main" id="{A02A864C-8800-78BF-C233-F7E776A8CD52}"/>
              </a:ext>
            </a:extLst>
          </p:cNvPr>
          <p:cNvSpPr>
            <a:spLocks noGrp="1"/>
          </p:cNvSpPr>
          <p:nvPr>
            <p:ph type="title"/>
          </p:nvPr>
        </p:nvSpPr>
        <p:spPr>
          <a:xfrm>
            <a:off x="6172200" y="3465576"/>
            <a:ext cx="4572000" cy="2971800"/>
          </a:xfrm>
        </p:spPr>
        <p:txBody>
          <a:bodyPr anchor="t"/>
          <a:lstStyle>
            <a:lvl1pPr algn="l">
              <a:defRPr sz="6000" spc="100" baseline="0"/>
            </a:lvl1pPr>
          </a:lstStyle>
          <a:p>
            <a:r>
              <a:rPr lang="en-US"/>
              <a:t>Click to edit Master title style</a:t>
            </a:r>
            <a:endParaRPr lang="en-US" dirty="0"/>
          </a:p>
        </p:txBody>
      </p:sp>
      <p:sp>
        <p:nvSpPr>
          <p:cNvPr id="8" name="Text Placeholder 7">
            <a:extLst>
              <a:ext uri="{FF2B5EF4-FFF2-40B4-BE49-F238E27FC236}">
                <a16:creationId xmlns:a16="http://schemas.microsoft.com/office/drawing/2014/main" id="{25928010-8374-8DD4-FDB9-039431A1FA75}"/>
              </a:ext>
            </a:extLst>
          </p:cNvPr>
          <p:cNvSpPr>
            <a:spLocks noGrp="1"/>
          </p:cNvSpPr>
          <p:nvPr>
            <p:ph type="body" sz="quarter" idx="12"/>
          </p:nvPr>
        </p:nvSpPr>
        <p:spPr>
          <a:xfrm>
            <a:off x="6172200" y="411480"/>
            <a:ext cx="4572000" cy="2971800"/>
          </a:xfrm>
        </p:spPr>
        <p:txBody>
          <a:bodyPr anchor="b">
            <a:noAutofit/>
          </a:bodyPr>
          <a:lstStyle>
            <a:lvl1pPr marL="0" indent="0" algn="l">
              <a:buNone/>
              <a:defRPr sz="4800" cap="all" spc="100" baseline="0">
                <a:ln w="12700">
                  <a:solidFill>
                    <a:schemeClr val="accent1">
                      <a:lumMod val="60000"/>
                      <a:lumOff val="40000"/>
                    </a:schemeClr>
                  </a:solidFill>
                </a:ln>
                <a:noFill/>
                <a:effectLst>
                  <a:glow rad="88900">
                    <a:schemeClr val="accent1">
                      <a:alpha val="50000"/>
                    </a:schemeClr>
                  </a:glow>
                </a:effectLst>
              </a:defRPr>
            </a:lvl1pPr>
          </a:lstStyle>
          <a:p>
            <a:pPr lvl="0"/>
            <a:r>
              <a:rPr lang="en-US"/>
              <a:t>Click to edit Master text styles</a:t>
            </a:r>
          </a:p>
        </p:txBody>
      </p:sp>
      <p:sp>
        <p:nvSpPr>
          <p:cNvPr id="44" name="Text Placeholder 8">
            <a:extLst>
              <a:ext uri="{FF2B5EF4-FFF2-40B4-BE49-F238E27FC236}">
                <a16:creationId xmlns:a16="http://schemas.microsoft.com/office/drawing/2014/main" id="{03948751-49C3-8753-5B79-CD48CD6A76F7}"/>
              </a:ext>
            </a:extLst>
          </p:cNvPr>
          <p:cNvSpPr>
            <a:spLocks noGrp="1"/>
          </p:cNvSpPr>
          <p:nvPr>
            <p:ph type="body" sz="quarter" idx="13"/>
          </p:nvPr>
        </p:nvSpPr>
        <p:spPr>
          <a:xfrm>
            <a:off x="914400" y="1719072"/>
            <a:ext cx="4114800" cy="3429000"/>
          </a:xfrm>
        </p:spPr>
        <p:txBody>
          <a:bodyPr anchor="ctr"/>
          <a:lstStyle>
            <a:lvl1pPr marL="0" indent="0">
              <a:lnSpc>
                <a:spcPts val="2800"/>
              </a:lnSpc>
              <a:spcBef>
                <a:spcPts val="1000"/>
              </a:spcBef>
              <a:buClr>
                <a:schemeClr val="accent1"/>
              </a:buClr>
              <a:buFont typeface="Avenir Next LT Pro" panose="020B0504020202020204" pitchFamily="34" charset="0"/>
              <a:buNone/>
              <a:defRPr sz="1400" cap="none" baseline="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18303209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_Title Slide">
    <p:bg>
      <p:bgPr>
        <a:solidFill>
          <a:schemeClr val="tx1"/>
        </a:solidFill>
        <a:effectLst/>
      </p:bgPr>
    </p:bg>
    <p:spTree>
      <p:nvGrpSpPr>
        <p:cNvPr id="1" name=""/>
        <p:cNvGrpSpPr/>
        <p:nvPr/>
      </p:nvGrpSpPr>
      <p:grpSpPr>
        <a:xfrm>
          <a:off x="0" y="0"/>
          <a:ext cx="0" cy="0"/>
          <a:chOff x="0" y="0"/>
          <a:chExt cx="0" cy="0"/>
        </a:xfrm>
      </p:grpSpPr>
      <p:pic>
        <p:nvPicPr>
          <p:cNvPr id="35" name="Picture 34" descr="Background pattern&#10;&#10;Description automatically generated">
            <a:extLst>
              <a:ext uri="{FF2B5EF4-FFF2-40B4-BE49-F238E27FC236}">
                <a16:creationId xmlns:a16="http://schemas.microsoft.com/office/drawing/2014/main" id="{9629B727-9959-51DE-AE65-C2AC6E50F78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 r="307"/>
          <a:stretch/>
        </p:blipFill>
        <p:spPr>
          <a:xfrm>
            <a:off x="0" y="0"/>
            <a:ext cx="12192000" cy="6858000"/>
          </a:xfrm>
          <a:prstGeom prst="rect">
            <a:avLst/>
          </a:prstGeom>
        </p:spPr>
      </p:pic>
      <p:sp>
        <p:nvSpPr>
          <p:cNvPr id="7" name="Title 6">
            <a:extLst>
              <a:ext uri="{FF2B5EF4-FFF2-40B4-BE49-F238E27FC236}">
                <a16:creationId xmlns:a16="http://schemas.microsoft.com/office/drawing/2014/main" id="{A02A864C-8800-78BF-C233-F7E776A8CD52}"/>
              </a:ext>
            </a:extLst>
          </p:cNvPr>
          <p:cNvSpPr>
            <a:spLocks noGrp="1"/>
          </p:cNvSpPr>
          <p:nvPr>
            <p:ph type="title"/>
          </p:nvPr>
        </p:nvSpPr>
        <p:spPr>
          <a:xfrm rot="16200000">
            <a:off x="-1618488" y="2743200"/>
            <a:ext cx="5943600" cy="1371600"/>
          </a:xfrm>
        </p:spPr>
        <p:txBody>
          <a:bodyPr/>
          <a:lstStyle>
            <a:lvl1pPr algn="ctr">
              <a:defRPr sz="8000" spc="100" baseline="0">
                <a:ln w="12700">
                  <a:solidFill>
                    <a:schemeClr val="accent1">
                      <a:lumMod val="60000"/>
                      <a:lumOff val="40000"/>
                    </a:schemeClr>
                  </a:solidFill>
                </a:ln>
                <a:noFill/>
                <a:effectLst>
                  <a:glow rad="88900">
                    <a:schemeClr val="accent1">
                      <a:alpha val="50000"/>
                    </a:schemeClr>
                  </a:glow>
                </a:effectLst>
              </a:defRPr>
            </a:lvl1pPr>
          </a:lstStyle>
          <a:p>
            <a:r>
              <a:rPr lang="en-US"/>
              <a:t>Click to edit Master title style</a:t>
            </a:r>
            <a:endParaRPr lang="en-US" dirty="0"/>
          </a:p>
        </p:txBody>
      </p:sp>
      <p:sp>
        <p:nvSpPr>
          <p:cNvPr id="33" name="Picture Placeholder 32">
            <a:extLst>
              <a:ext uri="{FF2B5EF4-FFF2-40B4-BE49-F238E27FC236}">
                <a16:creationId xmlns:a16="http://schemas.microsoft.com/office/drawing/2014/main" id="{ED814783-DCD3-01AF-31DA-0DE467C2E6A4}"/>
              </a:ext>
            </a:extLst>
          </p:cNvPr>
          <p:cNvSpPr>
            <a:spLocks noGrp="1"/>
          </p:cNvSpPr>
          <p:nvPr>
            <p:ph type="pic" sz="quarter" idx="13"/>
          </p:nvPr>
        </p:nvSpPr>
        <p:spPr>
          <a:xfrm>
            <a:off x="8305800" y="649224"/>
            <a:ext cx="3886200" cy="6208776"/>
          </a:xfrm>
        </p:spPr>
        <p:txBody>
          <a:bodyPr anchor="ctr"/>
          <a:lstStyle>
            <a:lvl1pPr marL="0" indent="0" algn="ctr">
              <a:buNone/>
              <a:defRPr/>
            </a:lvl1pPr>
          </a:lstStyle>
          <a:p>
            <a:r>
              <a:rPr lang="en-US"/>
              <a:t>Click icon to add picture</a:t>
            </a:r>
            <a:endParaRPr lang="en-US" dirty="0"/>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3410712" y="2514600"/>
            <a:ext cx="6629400" cy="1828800"/>
          </a:xfrm>
        </p:spPr>
        <p:txBody>
          <a:bodyPr anchor="ctr"/>
          <a:lstStyle>
            <a:lvl1pPr marL="0" indent="0" algn="l">
              <a:lnSpc>
                <a:spcPts val="3200"/>
              </a:lnSpc>
              <a:buNone/>
              <a:defRPr sz="2400" cap="all" spc="3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 name="Arc 30">
            <a:extLst>
              <a:ext uri="{FF2B5EF4-FFF2-40B4-BE49-F238E27FC236}">
                <a16:creationId xmlns:a16="http://schemas.microsoft.com/office/drawing/2014/main" id="{F1E34470-E9DC-6576-6206-8C36CAABBB1A}"/>
              </a:ext>
            </a:extLst>
          </p:cNvPr>
          <p:cNvSpPr/>
          <p:nvPr userDrawn="1"/>
        </p:nvSpPr>
        <p:spPr>
          <a:xfrm flipH="1" flipV="1">
            <a:off x="7369448" y="-2898"/>
            <a:ext cx="4847718" cy="3125298"/>
          </a:xfrm>
          <a:custGeom>
            <a:avLst/>
            <a:gdLst>
              <a:gd name="connsiteX0" fmla="*/ 4960744 w 12089362"/>
              <a:gd name="connsiteY0" fmla="*/ 88199 h 10882523"/>
              <a:gd name="connsiteX1" fmla="*/ 9643039 w 12089362"/>
              <a:gd name="connsiteY1" fmla="*/ 1069162 h 10882523"/>
              <a:gd name="connsiteX2" fmla="*/ 12089216 w 12089362"/>
              <a:gd name="connsiteY2" fmla="*/ 5478992 h 10882523"/>
              <a:gd name="connsiteX3" fmla="*/ 6044681 w 12089362"/>
              <a:gd name="connsiteY3" fmla="*/ 5441262 h 10882523"/>
              <a:gd name="connsiteX4" fmla="*/ 4960744 w 12089362"/>
              <a:gd name="connsiteY4" fmla="*/ 88199 h 10882523"/>
              <a:gd name="connsiteX0" fmla="*/ 4960744 w 12089362"/>
              <a:gd name="connsiteY0" fmla="*/ 88199 h 10882523"/>
              <a:gd name="connsiteX1" fmla="*/ 9643039 w 12089362"/>
              <a:gd name="connsiteY1" fmla="*/ 1069162 h 10882523"/>
              <a:gd name="connsiteX2" fmla="*/ 12089216 w 12089362"/>
              <a:gd name="connsiteY2" fmla="*/ 5478992 h 10882523"/>
              <a:gd name="connsiteX0" fmla="*/ 0 w 7128617"/>
              <a:gd name="connsiteY0" fmla="*/ 88228 h 5479021"/>
              <a:gd name="connsiteX1" fmla="*/ 4682295 w 7128617"/>
              <a:gd name="connsiteY1" fmla="*/ 1069191 h 5479021"/>
              <a:gd name="connsiteX2" fmla="*/ 7128472 w 7128617"/>
              <a:gd name="connsiteY2" fmla="*/ 5479021 h 5479021"/>
              <a:gd name="connsiteX3" fmla="*/ 1083937 w 7128617"/>
              <a:gd name="connsiteY3" fmla="*/ 5441291 h 5479021"/>
              <a:gd name="connsiteX4" fmla="*/ 0 w 7128617"/>
              <a:gd name="connsiteY4" fmla="*/ 88228 h 5479021"/>
              <a:gd name="connsiteX0" fmla="*/ 0 w 7128617"/>
              <a:gd name="connsiteY0" fmla="*/ 88228 h 5479021"/>
              <a:gd name="connsiteX1" fmla="*/ 4303923 w 7128617"/>
              <a:gd name="connsiteY1" fmla="*/ 1489605 h 5479021"/>
              <a:gd name="connsiteX2" fmla="*/ 7128472 w 7128617"/>
              <a:gd name="connsiteY2" fmla="*/ 5479021 h 5479021"/>
              <a:gd name="connsiteX0" fmla="*/ 0 w 7275709"/>
              <a:gd name="connsiteY0" fmla="*/ 88228 h 5479021"/>
              <a:gd name="connsiteX1" fmla="*/ 4682295 w 7275709"/>
              <a:gd name="connsiteY1" fmla="*/ 1069191 h 5479021"/>
              <a:gd name="connsiteX2" fmla="*/ 7128472 w 7275709"/>
              <a:gd name="connsiteY2" fmla="*/ 5479021 h 5479021"/>
              <a:gd name="connsiteX3" fmla="*/ 1083937 w 7275709"/>
              <a:gd name="connsiteY3" fmla="*/ 5441291 h 5479021"/>
              <a:gd name="connsiteX4" fmla="*/ 0 w 7275709"/>
              <a:gd name="connsiteY4" fmla="*/ 88228 h 5479021"/>
              <a:gd name="connsiteX0" fmla="*/ 0 w 7275709"/>
              <a:gd name="connsiteY0" fmla="*/ 88228 h 5479021"/>
              <a:gd name="connsiteX1" fmla="*/ 4303923 w 7275709"/>
              <a:gd name="connsiteY1" fmla="*/ 1489605 h 5479021"/>
              <a:gd name="connsiteX2" fmla="*/ 7275617 w 7275709"/>
              <a:gd name="connsiteY2" fmla="*/ 5405449 h 5479021"/>
              <a:gd name="connsiteX0" fmla="*/ 0 w 7275722"/>
              <a:gd name="connsiteY0" fmla="*/ 88228 h 5479021"/>
              <a:gd name="connsiteX1" fmla="*/ 4682295 w 7275722"/>
              <a:gd name="connsiteY1" fmla="*/ 1069191 h 5479021"/>
              <a:gd name="connsiteX2" fmla="*/ 7128472 w 7275722"/>
              <a:gd name="connsiteY2" fmla="*/ 5479021 h 5479021"/>
              <a:gd name="connsiteX3" fmla="*/ 1083937 w 7275722"/>
              <a:gd name="connsiteY3" fmla="*/ 5441291 h 5479021"/>
              <a:gd name="connsiteX4" fmla="*/ 0 w 7275722"/>
              <a:gd name="connsiteY4" fmla="*/ 88228 h 5479021"/>
              <a:gd name="connsiteX0" fmla="*/ 0 w 7275722"/>
              <a:gd name="connsiteY0" fmla="*/ 88228 h 5479021"/>
              <a:gd name="connsiteX1" fmla="*/ 4482599 w 7275722"/>
              <a:gd name="connsiteY1" fmla="*/ 1395012 h 5479021"/>
              <a:gd name="connsiteX2" fmla="*/ 7275617 w 7275722"/>
              <a:gd name="connsiteY2" fmla="*/ 5405449 h 5479021"/>
              <a:gd name="connsiteX0" fmla="*/ 52552 w 7328274"/>
              <a:gd name="connsiteY0" fmla="*/ 88228 h 5479021"/>
              <a:gd name="connsiteX1" fmla="*/ 4734847 w 7328274"/>
              <a:gd name="connsiteY1" fmla="*/ 1069191 h 5479021"/>
              <a:gd name="connsiteX2" fmla="*/ 7181024 w 7328274"/>
              <a:gd name="connsiteY2" fmla="*/ 5479021 h 5479021"/>
              <a:gd name="connsiteX3" fmla="*/ 1136489 w 7328274"/>
              <a:gd name="connsiteY3" fmla="*/ 5441291 h 5479021"/>
              <a:gd name="connsiteX4" fmla="*/ 52552 w 7328274"/>
              <a:gd name="connsiteY4" fmla="*/ 88228 h 5479021"/>
              <a:gd name="connsiteX0" fmla="*/ 0 w 7328274"/>
              <a:gd name="connsiteY0" fmla="*/ 676808 h 5479021"/>
              <a:gd name="connsiteX1" fmla="*/ 4535151 w 7328274"/>
              <a:gd name="connsiteY1" fmla="*/ 1395012 h 5479021"/>
              <a:gd name="connsiteX2" fmla="*/ 7328169 w 7328274"/>
              <a:gd name="connsiteY2" fmla="*/ 5405449 h 5479021"/>
              <a:gd name="connsiteX0" fmla="*/ 52552 w 7328321"/>
              <a:gd name="connsiteY0" fmla="*/ 88228 h 5479021"/>
              <a:gd name="connsiteX1" fmla="*/ 4734847 w 7328321"/>
              <a:gd name="connsiteY1" fmla="*/ 1069191 h 5479021"/>
              <a:gd name="connsiteX2" fmla="*/ 7181024 w 7328321"/>
              <a:gd name="connsiteY2" fmla="*/ 5479021 h 5479021"/>
              <a:gd name="connsiteX3" fmla="*/ 1136489 w 7328321"/>
              <a:gd name="connsiteY3" fmla="*/ 5441291 h 5479021"/>
              <a:gd name="connsiteX4" fmla="*/ 52552 w 7328321"/>
              <a:gd name="connsiteY4" fmla="*/ 88228 h 5479021"/>
              <a:gd name="connsiteX0" fmla="*/ 0 w 7328321"/>
              <a:gd name="connsiteY0" fmla="*/ 676808 h 5479021"/>
              <a:gd name="connsiteX1" fmla="*/ 4924033 w 7328321"/>
              <a:gd name="connsiteY1" fmla="*/ 1500116 h 5479021"/>
              <a:gd name="connsiteX2" fmla="*/ 7328169 w 7328321"/>
              <a:gd name="connsiteY2" fmla="*/ 5405449 h 5479021"/>
              <a:gd name="connsiteX0" fmla="*/ 52552 w 7328321"/>
              <a:gd name="connsiteY0" fmla="*/ 88228 h 5479021"/>
              <a:gd name="connsiteX1" fmla="*/ 4734847 w 7328321"/>
              <a:gd name="connsiteY1" fmla="*/ 1069191 h 5479021"/>
              <a:gd name="connsiteX2" fmla="*/ 7181024 w 7328321"/>
              <a:gd name="connsiteY2" fmla="*/ 5479021 h 5479021"/>
              <a:gd name="connsiteX3" fmla="*/ 1136489 w 7328321"/>
              <a:gd name="connsiteY3" fmla="*/ 5441291 h 5479021"/>
              <a:gd name="connsiteX4" fmla="*/ 52552 w 7328321"/>
              <a:gd name="connsiteY4" fmla="*/ 88228 h 5479021"/>
              <a:gd name="connsiteX0" fmla="*/ 0 w 7328321"/>
              <a:gd name="connsiteY0" fmla="*/ 676808 h 5479021"/>
              <a:gd name="connsiteX1" fmla="*/ 4924033 w 7328321"/>
              <a:gd name="connsiteY1" fmla="*/ 1500116 h 5479021"/>
              <a:gd name="connsiteX2" fmla="*/ 7328169 w 7328321"/>
              <a:gd name="connsiteY2" fmla="*/ 5405449 h 5479021"/>
              <a:gd name="connsiteX0" fmla="*/ 52552 w 7361566"/>
              <a:gd name="connsiteY0" fmla="*/ 88228 h 5488576"/>
              <a:gd name="connsiteX1" fmla="*/ 4734847 w 7361566"/>
              <a:gd name="connsiteY1" fmla="*/ 1069191 h 5488576"/>
              <a:gd name="connsiteX2" fmla="*/ 7181024 w 7361566"/>
              <a:gd name="connsiteY2" fmla="*/ 5479021 h 5488576"/>
              <a:gd name="connsiteX3" fmla="*/ 1136489 w 7361566"/>
              <a:gd name="connsiteY3" fmla="*/ 5441291 h 5488576"/>
              <a:gd name="connsiteX4" fmla="*/ 52552 w 7361566"/>
              <a:gd name="connsiteY4" fmla="*/ 88228 h 5488576"/>
              <a:gd name="connsiteX0" fmla="*/ 0 w 7361566"/>
              <a:gd name="connsiteY0" fmla="*/ 676808 h 5488576"/>
              <a:gd name="connsiteX1" fmla="*/ 4924033 w 7361566"/>
              <a:gd name="connsiteY1" fmla="*/ 1500116 h 5488576"/>
              <a:gd name="connsiteX2" fmla="*/ 7361419 w 7361566"/>
              <a:gd name="connsiteY2" fmla="*/ 5488576 h 5488576"/>
              <a:gd name="connsiteX0" fmla="*/ 52552 w 7361532"/>
              <a:gd name="connsiteY0" fmla="*/ 88228 h 5488576"/>
              <a:gd name="connsiteX1" fmla="*/ 4734847 w 7361532"/>
              <a:gd name="connsiteY1" fmla="*/ 1069191 h 5488576"/>
              <a:gd name="connsiteX2" fmla="*/ 7181024 w 7361532"/>
              <a:gd name="connsiteY2" fmla="*/ 5479021 h 5488576"/>
              <a:gd name="connsiteX3" fmla="*/ 1136489 w 7361532"/>
              <a:gd name="connsiteY3" fmla="*/ 5441291 h 5488576"/>
              <a:gd name="connsiteX4" fmla="*/ 52552 w 7361532"/>
              <a:gd name="connsiteY4" fmla="*/ 88228 h 5488576"/>
              <a:gd name="connsiteX0" fmla="*/ 0 w 7361532"/>
              <a:gd name="connsiteY0" fmla="*/ 676808 h 5488576"/>
              <a:gd name="connsiteX1" fmla="*/ 4649713 w 7361532"/>
              <a:gd name="connsiteY1" fmla="*/ 1433614 h 5488576"/>
              <a:gd name="connsiteX2" fmla="*/ 7361419 w 7361532"/>
              <a:gd name="connsiteY2" fmla="*/ 5488576 h 5488576"/>
              <a:gd name="connsiteX0" fmla="*/ 52552 w 7361485"/>
              <a:gd name="connsiteY0" fmla="*/ 88228 h 5488576"/>
              <a:gd name="connsiteX1" fmla="*/ 4734847 w 7361485"/>
              <a:gd name="connsiteY1" fmla="*/ 1069191 h 5488576"/>
              <a:gd name="connsiteX2" fmla="*/ 7181024 w 7361485"/>
              <a:gd name="connsiteY2" fmla="*/ 5479021 h 5488576"/>
              <a:gd name="connsiteX3" fmla="*/ 1136489 w 7361485"/>
              <a:gd name="connsiteY3" fmla="*/ 5441291 h 5488576"/>
              <a:gd name="connsiteX4" fmla="*/ 52552 w 7361485"/>
              <a:gd name="connsiteY4" fmla="*/ 88228 h 5488576"/>
              <a:gd name="connsiteX0" fmla="*/ 0 w 7361485"/>
              <a:gd name="connsiteY0" fmla="*/ 676808 h 5488576"/>
              <a:gd name="connsiteX1" fmla="*/ 3824171 w 7361485"/>
              <a:gd name="connsiteY1" fmla="*/ 1285440 h 5488576"/>
              <a:gd name="connsiteX2" fmla="*/ 7361419 w 7361485"/>
              <a:gd name="connsiteY2" fmla="*/ 5488576 h 5488576"/>
              <a:gd name="connsiteX0" fmla="*/ 52552 w 7181169"/>
              <a:gd name="connsiteY0" fmla="*/ 88228 h 5479021"/>
              <a:gd name="connsiteX1" fmla="*/ 4734847 w 7181169"/>
              <a:gd name="connsiteY1" fmla="*/ 1069191 h 5479021"/>
              <a:gd name="connsiteX2" fmla="*/ 7181024 w 7181169"/>
              <a:gd name="connsiteY2" fmla="*/ 5479021 h 5479021"/>
              <a:gd name="connsiteX3" fmla="*/ 1136489 w 7181169"/>
              <a:gd name="connsiteY3" fmla="*/ 5441291 h 5479021"/>
              <a:gd name="connsiteX4" fmla="*/ 52552 w 7181169"/>
              <a:gd name="connsiteY4" fmla="*/ 88228 h 5479021"/>
              <a:gd name="connsiteX0" fmla="*/ 0 w 7181169"/>
              <a:gd name="connsiteY0" fmla="*/ 676808 h 5479021"/>
              <a:gd name="connsiteX1" fmla="*/ 3824171 w 7181169"/>
              <a:gd name="connsiteY1" fmla="*/ 1285440 h 5479021"/>
              <a:gd name="connsiteX2" fmla="*/ 6482958 w 7181169"/>
              <a:gd name="connsiteY2" fmla="*/ 5446240 h 5479021"/>
              <a:gd name="connsiteX0" fmla="*/ 52552 w 7181169"/>
              <a:gd name="connsiteY0" fmla="*/ 88228 h 5479021"/>
              <a:gd name="connsiteX1" fmla="*/ 4734847 w 7181169"/>
              <a:gd name="connsiteY1" fmla="*/ 1069191 h 5479021"/>
              <a:gd name="connsiteX2" fmla="*/ 7181024 w 7181169"/>
              <a:gd name="connsiteY2" fmla="*/ 5479021 h 5479021"/>
              <a:gd name="connsiteX3" fmla="*/ 1136489 w 7181169"/>
              <a:gd name="connsiteY3" fmla="*/ 5441291 h 5479021"/>
              <a:gd name="connsiteX4" fmla="*/ 52552 w 7181169"/>
              <a:gd name="connsiteY4" fmla="*/ 88228 h 5479021"/>
              <a:gd name="connsiteX0" fmla="*/ 0 w 7181169"/>
              <a:gd name="connsiteY0" fmla="*/ 676808 h 5479021"/>
              <a:gd name="connsiteX1" fmla="*/ 3982930 w 7181169"/>
              <a:gd name="connsiteY1" fmla="*/ 1804051 h 5479021"/>
              <a:gd name="connsiteX2" fmla="*/ 6482958 w 7181169"/>
              <a:gd name="connsiteY2" fmla="*/ 5446240 h 5479021"/>
              <a:gd name="connsiteX0" fmla="*/ 88673 w 7217290"/>
              <a:gd name="connsiteY0" fmla="*/ 88228 h 5479021"/>
              <a:gd name="connsiteX1" fmla="*/ 4770968 w 7217290"/>
              <a:gd name="connsiteY1" fmla="*/ 1069191 h 5479021"/>
              <a:gd name="connsiteX2" fmla="*/ 7217145 w 7217290"/>
              <a:gd name="connsiteY2" fmla="*/ 5479021 h 5479021"/>
              <a:gd name="connsiteX3" fmla="*/ 1172610 w 7217290"/>
              <a:gd name="connsiteY3" fmla="*/ 5441291 h 5479021"/>
              <a:gd name="connsiteX4" fmla="*/ 88673 w 7217290"/>
              <a:gd name="connsiteY4" fmla="*/ 88228 h 5479021"/>
              <a:gd name="connsiteX0" fmla="*/ 0 w 7217290"/>
              <a:gd name="connsiteY0" fmla="*/ 965775 h 5479021"/>
              <a:gd name="connsiteX1" fmla="*/ 4019051 w 7217290"/>
              <a:gd name="connsiteY1" fmla="*/ 1804051 h 5479021"/>
              <a:gd name="connsiteX2" fmla="*/ 6519079 w 7217290"/>
              <a:gd name="connsiteY2" fmla="*/ 5446240 h 5479021"/>
              <a:gd name="connsiteX0" fmla="*/ 52552 w 7217250"/>
              <a:gd name="connsiteY0" fmla="*/ 320300 h 4868268"/>
              <a:gd name="connsiteX1" fmla="*/ 4770968 w 7217250"/>
              <a:gd name="connsiteY1" fmla="*/ 458438 h 4868268"/>
              <a:gd name="connsiteX2" fmla="*/ 7217145 w 7217250"/>
              <a:gd name="connsiteY2" fmla="*/ 4868268 h 4868268"/>
              <a:gd name="connsiteX3" fmla="*/ 1172610 w 7217250"/>
              <a:gd name="connsiteY3" fmla="*/ 4830538 h 4868268"/>
              <a:gd name="connsiteX4" fmla="*/ 52552 w 7217250"/>
              <a:gd name="connsiteY4" fmla="*/ 320300 h 4868268"/>
              <a:gd name="connsiteX0" fmla="*/ 0 w 7217250"/>
              <a:gd name="connsiteY0" fmla="*/ 355022 h 4868268"/>
              <a:gd name="connsiteX1" fmla="*/ 4019051 w 7217250"/>
              <a:gd name="connsiteY1" fmla="*/ 1193298 h 4868268"/>
              <a:gd name="connsiteX2" fmla="*/ 6519079 w 7217250"/>
              <a:gd name="connsiteY2" fmla="*/ 4835487 h 4868268"/>
              <a:gd name="connsiteX0" fmla="*/ 52552 w 7217294"/>
              <a:gd name="connsiteY0" fmla="*/ 63062 h 4611030"/>
              <a:gd name="connsiteX1" fmla="*/ 5156259 w 7217294"/>
              <a:gd name="connsiteY1" fmla="*/ 1188512 h 4611030"/>
              <a:gd name="connsiteX2" fmla="*/ 7217145 w 7217294"/>
              <a:gd name="connsiteY2" fmla="*/ 4611030 h 4611030"/>
              <a:gd name="connsiteX3" fmla="*/ 1172610 w 7217294"/>
              <a:gd name="connsiteY3" fmla="*/ 4573300 h 4611030"/>
              <a:gd name="connsiteX4" fmla="*/ 52552 w 7217294"/>
              <a:gd name="connsiteY4" fmla="*/ 63062 h 4611030"/>
              <a:gd name="connsiteX0" fmla="*/ 0 w 7217294"/>
              <a:gd name="connsiteY0" fmla="*/ 97784 h 4611030"/>
              <a:gd name="connsiteX1" fmla="*/ 4019051 w 7217294"/>
              <a:gd name="connsiteY1" fmla="*/ 936060 h 4611030"/>
              <a:gd name="connsiteX2" fmla="*/ 6519079 w 7217294"/>
              <a:gd name="connsiteY2" fmla="*/ 4578249 h 4611030"/>
              <a:gd name="connsiteX0" fmla="*/ 52552 w 7217295"/>
              <a:gd name="connsiteY0" fmla="*/ 63062 h 4611030"/>
              <a:gd name="connsiteX1" fmla="*/ 5156259 w 7217295"/>
              <a:gd name="connsiteY1" fmla="*/ 1188512 h 4611030"/>
              <a:gd name="connsiteX2" fmla="*/ 7217145 w 7217295"/>
              <a:gd name="connsiteY2" fmla="*/ 4611030 h 4611030"/>
              <a:gd name="connsiteX3" fmla="*/ 1172610 w 7217295"/>
              <a:gd name="connsiteY3" fmla="*/ 4573300 h 4611030"/>
              <a:gd name="connsiteX4" fmla="*/ 52552 w 7217295"/>
              <a:gd name="connsiteY4" fmla="*/ 63062 h 4611030"/>
              <a:gd name="connsiteX0" fmla="*/ 0 w 7217295"/>
              <a:gd name="connsiteY0" fmla="*/ 97784 h 4611030"/>
              <a:gd name="connsiteX1" fmla="*/ 4019051 w 7217295"/>
              <a:gd name="connsiteY1" fmla="*/ 936060 h 4611030"/>
              <a:gd name="connsiteX2" fmla="*/ 6481733 w 7217295"/>
              <a:gd name="connsiteY2" fmla="*/ 3005501 h 4611030"/>
              <a:gd name="connsiteX3" fmla="*/ 6519079 w 7217295"/>
              <a:gd name="connsiteY3" fmla="*/ 4578249 h 4611030"/>
              <a:gd name="connsiteX0" fmla="*/ 52552 w 7217295"/>
              <a:gd name="connsiteY0" fmla="*/ 63062 h 4611030"/>
              <a:gd name="connsiteX1" fmla="*/ 5156259 w 7217295"/>
              <a:gd name="connsiteY1" fmla="*/ 1188512 h 4611030"/>
              <a:gd name="connsiteX2" fmla="*/ 7217145 w 7217295"/>
              <a:gd name="connsiteY2" fmla="*/ 4611030 h 4611030"/>
              <a:gd name="connsiteX3" fmla="*/ 1172610 w 7217295"/>
              <a:gd name="connsiteY3" fmla="*/ 4573300 h 4611030"/>
              <a:gd name="connsiteX4" fmla="*/ 52552 w 7217295"/>
              <a:gd name="connsiteY4" fmla="*/ 63062 h 4611030"/>
              <a:gd name="connsiteX0" fmla="*/ 0 w 7217295"/>
              <a:gd name="connsiteY0" fmla="*/ 97784 h 4611030"/>
              <a:gd name="connsiteX1" fmla="*/ 4019051 w 7217295"/>
              <a:gd name="connsiteY1" fmla="*/ 936060 h 4611030"/>
              <a:gd name="connsiteX2" fmla="*/ 6481733 w 7217295"/>
              <a:gd name="connsiteY2" fmla="*/ 3005501 h 4611030"/>
              <a:gd name="connsiteX3" fmla="*/ 6794781 w 7217295"/>
              <a:gd name="connsiteY3" fmla="*/ 4004852 h 4611030"/>
              <a:gd name="connsiteX4" fmla="*/ 6519079 w 7217295"/>
              <a:gd name="connsiteY4" fmla="*/ 4578249 h 4611030"/>
              <a:gd name="connsiteX0" fmla="*/ 52552 w 7217295"/>
              <a:gd name="connsiteY0" fmla="*/ 63062 h 4611030"/>
              <a:gd name="connsiteX1" fmla="*/ 5156259 w 7217295"/>
              <a:gd name="connsiteY1" fmla="*/ 1188512 h 4611030"/>
              <a:gd name="connsiteX2" fmla="*/ 7217145 w 7217295"/>
              <a:gd name="connsiteY2" fmla="*/ 4611030 h 4611030"/>
              <a:gd name="connsiteX3" fmla="*/ 1172610 w 7217295"/>
              <a:gd name="connsiteY3" fmla="*/ 4573300 h 4611030"/>
              <a:gd name="connsiteX4" fmla="*/ 52552 w 7217295"/>
              <a:gd name="connsiteY4" fmla="*/ 63062 h 4611030"/>
              <a:gd name="connsiteX0" fmla="*/ 0 w 7217295"/>
              <a:gd name="connsiteY0" fmla="*/ 97784 h 4611030"/>
              <a:gd name="connsiteX1" fmla="*/ 4019051 w 7217295"/>
              <a:gd name="connsiteY1" fmla="*/ 936060 h 4611030"/>
              <a:gd name="connsiteX2" fmla="*/ 6481733 w 7217295"/>
              <a:gd name="connsiteY2" fmla="*/ 3005501 h 4611030"/>
              <a:gd name="connsiteX3" fmla="*/ 6794781 w 7217295"/>
              <a:gd name="connsiteY3" fmla="*/ 4004852 h 4611030"/>
              <a:gd name="connsiteX4" fmla="*/ 6519079 w 7217295"/>
              <a:gd name="connsiteY4" fmla="*/ 4578249 h 4611030"/>
              <a:gd name="connsiteX0" fmla="*/ 52552 w 7217295"/>
              <a:gd name="connsiteY0" fmla="*/ 63062 h 4611030"/>
              <a:gd name="connsiteX1" fmla="*/ 5156259 w 7217295"/>
              <a:gd name="connsiteY1" fmla="*/ 1188512 h 4611030"/>
              <a:gd name="connsiteX2" fmla="*/ 7217145 w 7217295"/>
              <a:gd name="connsiteY2" fmla="*/ 4611030 h 4611030"/>
              <a:gd name="connsiteX3" fmla="*/ 1172610 w 7217295"/>
              <a:gd name="connsiteY3" fmla="*/ 4573300 h 4611030"/>
              <a:gd name="connsiteX4" fmla="*/ 52552 w 7217295"/>
              <a:gd name="connsiteY4" fmla="*/ 63062 h 4611030"/>
              <a:gd name="connsiteX0" fmla="*/ 0 w 7217295"/>
              <a:gd name="connsiteY0" fmla="*/ 97784 h 4611030"/>
              <a:gd name="connsiteX1" fmla="*/ 4019051 w 7217295"/>
              <a:gd name="connsiteY1" fmla="*/ 936060 h 4611030"/>
              <a:gd name="connsiteX2" fmla="*/ 6481733 w 7217295"/>
              <a:gd name="connsiteY2" fmla="*/ 3005501 h 4611030"/>
              <a:gd name="connsiteX3" fmla="*/ 6794781 w 7217295"/>
              <a:gd name="connsiteY3" fmla="*/ 4004852 h 4611030"/>
              <a:gd name="connsiteX4" fmla="*/ 6519079 w 7217295"/>
              <a:gd name="connsiteY4" fmla="*/ 4578249 h 4611030"/>
              <a:gd name="connsiteX0" fmla="*/ 52552 w 7217295"/>
              <a:gd name="connsiteY0" fmla="*/ 63062 h 4611030"/>
              <a:gd name="connsiteX1" fmla="*/ 5156259 w 7217295"/>
              <a:gd name="connsiteY1" fmla="*/ 1188512 h 4611030"/>
              <a:gd name="connsiteX2" fmla="*/ 7217145 w 7217295"/>
              <a:gd name="connsiteY2" fmla="*/ 4611030 h 4611030"/>
              <a:gd name="connsiteX3" fmla="*/ 1172610 w 7217295"/>
              <a:gd name="connsiteY3" fmla="*/ 4573300 h 4611030"/>
              <a:gd name="connsiteX4" fmla="*/ 52552 w 7217295"/>
              <a:gd name="connsiteY4" fmla="*/ 63062 h 4611030"/>
              <a:gd name="connsiteX0" fmla="*/ 0 w 7217295"/>
              <a:gd name="connsiteY0" fmla="*/ 97784 h 4611030"/>
              <a:gd name="connsiteX1" fmla="*/ 4047833 w 7217295"/>
              <a:gd name="connsiteY1" fmla="*/ 993621 h 4611030"/>
              <a:gd name="connsiteX2" fmla="*/ 6481733 w 7217295"/>
              <a:gd name="connsiteY2" fmla="*/ 3005501 h 4611030"/>
              <a:gd name="connsiteX3" fmla="*/ 6794781 w 7217295"/>
              <a:gd name="connsiteY3" fmla="*/ 4004852 h 4611030"/>
              <a:gd name="connsiteX4" fmla="*/ 6519079 w 7217295"/>
              <a:gd name="connsiteY4" fmla="*/ 4578249 h 4611030"/>
              <a:gd name="connsiteX0" fmla="*/ 52552 w 7217295"/>
              <a:gd name="connsiteY0" fmla="*/ 63062 h 4611030"/>
              <a:gd name="connsiteX1" fmla="*/ 5156259 w 7217295"/>
              <a:gd name="connsiteY1" fmla="*/ 1188512 h 4611030"/>
              <a:gd name="connsiteX2" fmla="*/ 7217145 w 7217295"/>
              <a:gd name="connsiteY2" fmla="*/ 4611030 h 4611030"/>
              <a:gd name="connsiteX3" fmla="*/ 1172610 w 7217295"/>
              <a:gd name="connsiteY3" fmla="*/ 4573300 h 4611030"/>
              <a:gd name="connsiteX4" fmla="*/ 52552 w 7217295"/>
              <a:gd name="connsiteY4" fmla="*/ 63062 h 4611030"/>
              <a:gd name="connsiteX0" fmla="*/ 0 w 7217295"/>
              <a:gd name="connsiteY0" fmla="*/ 97784 h 4611030"/>
              <a:gd name="connsiteX1" fmla="*/ 4047833 w 7217295"/>
              <a:gd name="connsiteY1" fmla="*/ 993621 h 4611030"/>
              <a:gd name="connsiteX2" fmla="*/ 6510515 w 7217295"/>
              <a:gd name="connsiteY2" fmla="*/ 2982477 h 4611030"/>
              <a:gd name="connsiteX3" fmla="*/ 6794781 w 7217295"/>
              <a:gd name="connsiteY3" fmla="*/ 4004852 h 4611030"/>
              <a:gd name="connsiteX4" fmla="*/ 6519079 w 7217295"/>
              <a:gd name="connsiteY4" fmla="*/ 4578249 h 4611030"/>
              <a:gd name="connsiteX0" fmla="*/ 52552 w 7217295"/>
              <a:gd name="connsiteY0" fmla="*/ 63062 h 4611030"/>
              <a:gd name="connsiteX1" fmla="*/ 5156259 w 7217295"/>
              <a:gd name="connsiteY1" fmla="*/ 1188512 h 4611030"/>
              <a:gd name="connsiteX2" fmla="*/ 7217145 w 7217295"/>
              <a:gd name="connsiteY2" fmla="*/ 4611030 h 4611030"/>
              <a:gd name="connsiteX3" fmla="*/ 1172610 w 7217295"/>
              <a:gd name="connsiteY3" fmla="*/ 4573300 h 4611030"/>
              <a:gd name="connsiteX4" fmla="*/ 52552 w 7217295"/>
              <a:gd name="connsiteY4" fmla="*/ 63062 h 4611030"/>
              <a:gd name="connsiteX0" fmla="*/ 0 w 7217295"/>
              <a:gd name="connsiteY0" fmla="*/ 97784 h 4611030"/>
              <a:gd name="connsiteX1" fmla="*/ 4047833 w 7217295"/>
              <a:gd name="connsiteY1" fmla="*/ 993621 h 4611030"/>
              <a:gd name="connsiteX2" fmla="*/ 6510515 w 7217295"/>
              <a:gd name="connsiteY2" fmla="*/ 2982477 h 4611030"/>
              <a:gd name="connsiteX3" fmla="*/ 6794781 w 7217295"/>
              <a:gd name="connsiteY3" fmla="*/ 4004852 h 4611030"/>
              <a:gd name="connsiteX4" fmla="*/ 6519079 w 7217295"/>
              <a:gd name="connsiteY4" fmla="*/ 4578249 h 4611030"/>
              <a:gd name="connsiteX0" fmla="*/ 52552 w 7217295"/>
              <a:gd name="connsiteY0" fmla="*/ 63062 h 4611030"/>
              <a:gd name="connsiteX1" fmla="*/ 5156259 w 7217295"/>
              <a:gd name="connsiteY1" fmla="*/ 1188512 h 4611030"/>
              <a:gd name="connsiteX2" fmla="*/ 7217145 w 7217295"/>
              <a:gd name="connsiteY2" fmla="*/ 4611030 h 4611030"/>
              <a:gd name="connsiteX3" fmla="*/ 1172610 w 7217295"/>
              <a:gd name="connsiteY3" fmla="*/ 4573300 h 4611030"/>
              <a:gd name="connsiteX4" fmla="*/ 52552 w 7217295"/>
              <a:gd name="connsiteY4" fmla="*/ 63062 h 4611030"/>
              <a:gd name="connsiteX0" fmla="*/ 0 w 7217295"/>
              <a:gd name="connsiteY0" fmla="*/ 97784 h 4611030"/>
              <a:gd name="connsiteX1" fmla="*/ 4047833 w 7217295"/>
              <a:gd name="connsiteY1" fmla="*/ 993621 h 4611030"/>
              <a:gd name="connsiteX2" fmla="*/ 6510515 w 7217295"/>
              <a:gd name="connsiteY2" fmla="*/ 2982477 h 4611030"/>
              <a:gd name="connsiteX3" fmla="*/ 6794781 w 7217295"/>
              <a:gd name="connsiteY3" fmla="*/ 4004852 h 4611030"/>
              <a:gd name="connsiteX4" fmla="*/ 6530591 w 7217295"/>
              <a:gd name="connsiteY4" fmla="*/ 4595518 h 4611030"/>
              <a:gd name="connsiteX0" fmla="*/ 52552 w 7217295"/>
              <a:gd name="connsiteY0" fmla="*/ 63062 h 4611030"/>
              <a:gd name="connsiteX1" fmla="*/ 5156259 w 7217295"/>
              <a:gd name="connsiteY1" fmla="*/ 1188512 h 4611030"/>
              <a:gd name="connsiteX2" fmla="*/ 7217145 w 7217295"/>
              <a:gd name="connsiteY2" fmla="*/ 4611030 h 4611030"/>
              <a:gd name="connsiteX3" fmla="*/ 1172610 w 7217295"/>
              <a:gd name="connsiteY3" fmla="*/ 4573300 h 4611030"/>
              <a:gd name="connsiteX4" fmla="*/ 52552 w 7217295"/>
              <a:gd name="connsiteY4" fmla="*/ 63062 h 4611030"/>
              <a:gd name="connsiteX0" fmla="*/ 0 w 7217295"/>
              <a:gd name="connsiteY0" fmla="*/ 97784 h 4611030"/>
              <a:gd name="connsiteX1" fmla="*/ 4047833 w 7217295"/>
              <a:gd name="connsiteY1" fmla="*/ 993621 h 4611030"/>
              <a:gd name="connsiteX2" fmla="*/ 6510515 w 7217295"/>
              <a:gd name="connsiteY2" fmla="*/ 2982477 h 4611030"/>
              <a:gd name="connsiteX3" fmla="*/ 6794781 w 7217295"/>
              <a:gd name="connsiteY3" fmla="*/ 4004852 h 4611030"/>
              <a:gd name="connsiteX4" fmla="*/ 6530591 w 7217295"/>
              <a:gd name="connsiteY4" fmla="*/ 4595518 h 4611030"/>
              <a:gd name="connsiteX0" fmla="*/ 52552 w 7217295"/>
              <a:gd name="connsiteY0" fmla="*/ 63062 h 4611030"/>
              <a:gd name="connsiteX1" fmla="*/ 5156259 w 7217295"/>
              <a:gd name="connsiteY1" fmla="*/ 1188512 h 4611030"/>
              <a:gd name="connsiteX2" fmla="*/ 7217145 w 7217295"/>
              <a:gd name="connsiteY2" fmla="*/ 4611030 h 4611030"/>
              <a:gd name="connsiteX3" fmla="*/ 1172610 w 7217295"/>
              <a:gd name="connsiteY3" fmla="*/ 4573300 h 4611030"/>
              <a:gd name="connsiteX4" fmla="*/ 52552 w 7217295"/>
              <a:gd name="connsiteY4" fmla="*/ 63062 h 4611030"/>
              <a:gd name="connsiteX0" fmla="*/ 0 w 7217295"/>
              <a:gd name="connsiteY0" fmla="*/ 97784 h 4611030"/>
              <a:gd name="connsiteX1" fmla="*/ 4047833 w 7217295"/>
              <a:gd name="connsiteY1" fmla="*/ 993621 h 4611030"/>
              <a:gd name="connsiteX2" fmla="*/ 6510515 w 7217295"/>
              <a:gd name="connsiteY2" fmla="*/ 2982477 h 4611030"/>
              <a:gd name="connsiteX3" fmla="*/ 6794781 w 7217295"/>
              <a:gd name="connsiteY3" fmla="*/ 4004852 h 4611030"/>
              <a:gd name="connsiteX4" fmla="*/ 6530591 w 7217295"/>
              <a:gd name="connsiteY4" fmla="*/ 4595518 h 4611030"/>
              <a:gd name="connsiteX0" fmla="*/ 52552 w 7217295"/>
              <a:gd name="connsiteY0" fmla="*/ 63062 h 4611030"/>
              <a:gd name="connsiteX1" fmla="*/ 5156259 w 7217295"/>
              <a:gd name="connsiteY1" fmla="*/ 1188512 h 4611030"/>
              <a:gd name="connsiteX2" fmla="*/ 7217145 w 7217295"/>
              <a:gd name="connsiteY2" fmla="*/ 4611030 h 4611030"/>
              <a:gd name="connsiteX3" fmla="*/ 1172610 w 7217295"/>
              <a:gd name="connsiteY3" fmla="*/ 4573300 h 4611030"/>
              <a:gd name="connsiteX4" fmla="*/ 52552 w 7217295"/>
              <a:gd name="connsiteY4" fmla="*/ 63062 h 4611030"/>
              <a:gd name="connsiteX0" fmla="*/ 0 w 7217295"/>
              <a:gd name="connsiteY0" fmla="*/ 97784 h 4611030"/>
              <a:gd name="connsiteX1" fmla="*/ 4047833 w 7217295"/>
              <a:gd name="connsiteY1" fmla="*/ 993621 h 4611030"/>
              <a:gd name="connsiteX2" fmla="*/ 6510515 w 7217295"/>
              <a:gd name="connsiteY2" fmla="*/ 2982477 h 4611030"/>
              <a:gd name="connsiteX3" fmla="*/ 6794781 w 7217295"/>
              <a:gd name="connsiteY3" fmla="*/ 4004852 h 4611030"/>
              <a:gd name="connsiteX4" fmla="*/ 6530591 w 7217295"/>
              <a:gd name="connsiteY4" fmla="*/ 4595518 h 4611030"/>
              <a:gd name="connsiteX0" fmla="*/ 52552 w 7217295"/>
              <a:gd name="connsiteY0" fmla="*/ 63062 h 4611030"/>
              <a:gd name="connsiteX1" fmla="*/ 5156259 w 7217295"/>
              <a:gd name="connsiteY1" fmla="*/ 1188512 h 4611030"/>
              <a:gd name="connsiteX2" fmla="*/ 7217145 w 7217295"/>
              <a:gd name="connsiteY2" fmla="*/ 4611030 h 4611030"/>
              <a:gd name="connsiteX3" fmla="*/ 1172610 w 7217295"/>
              <a:gd name="connsiteY3" fmla="*/ 4573300 h 4611030"/>
              <a:gd name="connsiteX4" fmla="*/ 52552 w 7217295"/>
              <a:gd name="connsiteY4" fmla="*/ 63062 h 4611030"/>
              <a:gd name="connsiteX0" fmla="*/ 0 w 7217295"/>
              <a:gd name="connsiteY0" fmla="*/ 97784 h 4611030"/>
              <a:gd name="connsiteX1" fmla="*/ 4047833 w 7217295"/>
              <a:gd name="connsiteY1" fmla="*/ 993621 h 4611030"/>
              <a:gd name="connsiteX2" fmla="*/ 6510515 w 7217295"/>
              <a:gd name="connsiteY2" fmla="*/ 2982477 h 4611030"/>
              <a:gd name="connsiteX3" fmla="*/ 6794781 w 7217295"/>
              <a:gd name="connsiteY3" fmla="*/ 4004852 h 4611030"/>
              <a:gd name="connsiteX4" fmla="*/ 6530591 w 7217295"/>
              <a:gd name="connsiteY4" fmla="*/ 4595518 h 4611030"/>
              <a:gd name="connsiteX0" fmla="*/ 52552 w 7217295"/>
              <a:gd name="connsiteY0" fmla="*/ 63062 h 4611030"/>
              <a:gd name="connsiteX1" fmla="*/ 5156259 w 7217295"/>
              <a:gd name="connsiteY1" fmla="*/ 1188512 h 4611030"/>
              <a:gd name="connsiteX2" fmla="*/ 7217145 w 7217295"/>
              <a:gd name="connsiteY2" fmla="*/ 4611030 h 4611030"/>
              <a:gd name="connsiteX3" fmla="*/ 1172610 w 7217295"/>
              <a:gd name="connsiteY3" fmla="*/ 4573300 h 4611030"/>
              <a:gd name="connsiteX4" fmla="*/ 52552 w 7217295"/>
              <a:gd name="connsiteY4" fmla="*/ 63062 h 4611030"/>
              <a:gd name="connsiteX0" fmla="*/ 0 w 7217295"/>
              <a:gd name="connsiteY0" fmla="*/ 97784 h 4611030"/>
              <a:gd name="connsiteX1" fmla="*/ 4047833 w 7217295"/>
              <a:gd name="connsiteY1" fmla="*/ 993621 h 4611030"/>
              <a:gd name="connsiteX2" fmla="*/ 6510515 w 7217295"/>
              <a:gd name="connsiteY2" fmla="*/ 2982477 h 4611030"/>
              <a:gd name="connsiteX3" fmla="*/ 6788051 w 7217295"/>
              <a:gd name="connsiteY3" fmla="*/ 3957739 h 4611030"/>
              <a:gd name="connsiteX4" fmla="*/ 6530591 w 7217295"/>
              <a:gd name="connsiteY4" fmla="*/ 4595518 h 4611030"/>
              <a:gd name="connsiteX0" fmla="*/ 52552 w 7217295"/>
              <a:gd name="connsiteY0" fmla="*/ 63062 h 4611030"/>
              <a:gd name="connsiteX1" fmla="*/ 5156259 w 7217295"/>
              <a:gd name="connsiteY1" fmla="*/ 1188512 h 4611030"/>
              <a:gd name="connsiteX2" fmla="*/ 7217145 w 7217295"/>
              <a:gd name="connsiteY2" fmla="*/ 4611030 h 4611030"/>
              <a:gd name="connsiteX3" fmla="*/ 1172610 w 7217295"/>
              <a:gd name="connsiteY3" fmla="*/ 4573300 h 4611030"/>
              <a:gd name="connsiteX4" fmla="*/ 52552 w 7217295"/>
              <a:gd name="connsiteY4" fmla="*/ 63062 h 4611030"/>
              <a:gd name="connsiteX0" fmla="*/ 0 w 7217295"/>
              <a:gd name="connsiteY0" fmla="*/ 97784 h 4611030"/>
              <a:gd name="connsiteX1" fmla="*/ 4047833 w 7217295"/>
              <a:gd name="connsiteY1" fmla="*/ 993621 h 4611030"/>
              <a:gd name="connsiteX2" fmla="*/ 6342258 w 7217295"/>
              <a:gd name="connsiteY2" fmla="*/ 2686346 h 4611030"/>
              <a:gd name="connsiteX3" fmla="*/ 6788051 w 7217295"/>
              <a:gd name="connsiteY3" fmla="*/ 3957739 h 4611030"/>
              <a:gd name="connsiteX4" fmla="*/ 6530591 w 7217295"/>
              <a:gd name="connsiteY4" fmla="*/ 4595518 h 4611030"/>
              <a:gd name="connsiteX0" fmla="*/ 52552 w 7217295"/>
              <a:gd name="connsiteY0" fmla="*/ 63062 h 4611030"/>
              <a:gd name="connsiteX1" fmla="*/ 5156259 w 7217295"/>
              <a:gd name="connsiteY1" fmla="*/ 1188512 h 4611030"/>
              <a:gd name="connsiteX2" fmla="*/ 7217145 w 7217295"/>
              <a:gd name="connsiteY2" fmla="*/ 4611030 h 4611030"/>
              <a:gd name="connsiteX3" fmla="*/ 1172610 w 7217295"/>
              <a:gd name="connsiteY3" fmla="*/ 4573300 h 4611030"/>
              <a:gd name="connsiteX4" fmla="*/ 52552 w 7217295"/>
              <a:gd name="connsiteY4" fmla="*/ 63062 h 4611030"/>
              <a:gd name="connsiteX0" fmla="*/ 0 w 7217295"/>
              <a:gd name="connsiteY0" fmla="*/ 97784 h 4611030"/>
              <a:gd name="connsiteX1" fmla="*/ 4047833 w 7217295"/>
              <a:gd name="connsiteY1" fmla="*/ 993621 h 4611030"/>
              <a:gd name="connsiteX2" fmla="*/ 6342258 w 7217295"/>
              <a:gd name="connsiteY2" fmla="*/ 2686346 h 4611030"/>
              <a:gd name="connsiteX3" fmla="*/ 6788051 w 7217295"/>
              <a:gd name="connsiteY3" fmla="*/ 3957739 h 4611030"/>
              <a:gd name="connsiteX4" fmla="*/ 6530591 w 7217295"/>
              <a:gd name="connsiteY4" fmla="*/ 4595518 h 4611030"/>
              <a:gd name="connsiteX0" fmla="*/ 52552 w 7217295"/>
              <a:gd name="connsiteY0" fmla="*/ 83309 h 4631277"/>
              <a:gd name="connsiteX1" fmla="*/ 5156259 w 7217295"/>
              <a:gd name="connsiteY1" fmla="*/ 1208759 h 4631277"/>
              <a:gd name="connsiteX2" fmla="*/ 7217145 w 7217295"/>
              <a:gd name="connsiteY2" fmla="*/ 4631277 h 4631277"/>
              <a:gd name="connsiteX3" fmla="*/ 1172610 w 7217295"/>
              <a:gd name="connsiteY3" fmla="*/ 4593547 h 4631277"/>
              <a:gd name="connsiteX4" fmla="*/ 52552 w 7217295"/>
              <a:gd name="connsiteY4" fmla="*/ 83309 h 4631277"/>
              <a:gd name="connsiteX0" fmla="*/ 0 w 7217295"/>
              <a:gd name="connsiteY0" fmla="*/ 118031 h 4631277"/>
              <a:gd name="connsiteX1" fmla="*/ 3783147 w 7217295"/>
              <a:gd name="connsiteY1" fmla="*/ 815353 h 4631277"/>
              <a:gd name="connsiteX2" fmla="*/ 6342258 w 7217295"/>
              <a:gd name="connsiteY2" fmla="*/ 2706593 h 4631277"/>
              <a:gd name="connsiteX3" fmla="*/ 6788051 w 7217295"/>
              <a:gd name="connsiteY3" fmla="*/ 3977986 h 4631277"/>
              <a:gd name="connsiteX4" fmla="*/ 6530591 w 7217295"/>
              <a:gd name="connsiteY4" fmla="*/ 4615765 h 4631277"/>
              <a:gd name="connsiteX0" fmla="*/ 52552 w 7217295"/>
              <a:gd name="connsiteY0" fmla="*/ 83309 h 4631277"/>
              <a:gd name="connsiteX1" fmla="*/ 5156259 w 7217295"/>
              <a:gd name="connsiteY1" fmla="*/ 1208759 h 4631277"/>
              <a:gd name="connsiteX2" fmla="*/ 7217145 w 7217295"/>
              <a:gd name="connsiteY2" fmla="*/ 4631277 h 4631277"/>
              <a:gd name="connsiteX3" fmla="*/ 1172610 w 7217295"/>
              <a:gd name="connsiteY3" fmla="*/ 4593547 h 4631277"/>
              <a:gd name="connsiteX4" fmla="*/ 52552 w 7217295"/>
              <a:gd name="connsiteY4" fmla="*/ 83309 h 4631277"/>
              <a:gd name="connsiteX0" fmla="*/ 0 w 7217295"/>
              <a:gd name="connsiteY0" fmla="*/ 118031 h 4631277"/>
              <a:gd name="connsiteX1" fmla="*/ 3783147 w 7217295"/>
              <a:gd name="connsiteY1" fmla="*/ 815353 h 4631277"/>
              <a:gd name="connsiteX2" fmla="*/ 6342258 w 7217295"/>
              <a:gd name="connsiteY2" fmla="*/ 2706593 h 4631277"/>
              <a:gd name="connsiteX3" fmla="*/ 6740327 w 7217295"/>
              <a:gd name="connsiteY3" fmla="*/ 3963668 h 4631277"/>
              <a:gd name="connsiteX4" fmla="*/ 6530591 w 7217295"/>
              <a:gd name="connsiteY4" fmla="*/ 4615765 h 4631277"/>
              <a:gd name="connsiteX0" fmla="*/ 52552 w 7217295"/>
              <a:gd name="connsiteY0" fmla="*/ 83309 h 4631277"/>
              <a:gd name="connsiteX1" fmla="*/ 5156259 w 7217295"/>
              <a:gd name="connsiteY1" fmla="*/ 1208759 h 4631277"/>
              <a:gd name="connsiteX2" fmla="*/ 7217145 w 7217295"/>
              <a:gd name="connsiteY2" fmla="*/ 4631277 h 4631277"/>
              <a:gd name="connsiteX3" fmla="*/ 1172610 w 7217295"/>
              <a:gd name="connsiteY3" fmla="*/ 4593547 h 4631277"/>
              <a:gd name="connsiteX4" fmla="*/ 52552 w 7217295"/>
              <a:gd name="connsiteY4" fmla="*/ 83309 h 4631277"/>
              <a:gd name="connsiteX0" fmla="*/ 0 w 7217295"/>
              <a:gd name="connsiteY0" fmla="*/ 118031 h 4631277"/>
              <a:gd name="connsiteX1" fmla="*/ 3783147 w 7217295"/>
              <a:gd name="connsiteY1" fmla="*/ 815353 h 4631277"/>
              <a:gd name="connsiteX2" fmla="*/ 6342258 w 7217295"/>
              <a:gd name="connsiteY2" fmla="*/ 2706593 h 4631277"/>
              <a:gd name="connsiteX3" fmla="*/ 6740327 w 7217295"/>
              <a:gd name="connsiteY3" fmla="*/ 3963668 h 4631277"/>
              <a:gd name="connsiteX4" fmla="*/ 6530591 w 7217295"/>
              <a:gd name="connsiteY4" fmla="*/ 4615765 h 4631277"/>
              <a:gd name="connsiteX0" fmla="*/ 52552 w 7217295"/>
              <a:gd name="connsiteY0" fmla="*/ 83309 h 4631277"/>
              <a:gd name="connsiteX1" fmla="*/ 5156259 w 7217295"/>
              <a:gd name="connsiteY1" fmla="*/ 1208759 h 4631277"/>
              <a:gd name="connsiteX2" fmla="*/ 7217145 w 7217295"/>
              <a:gd name="connsiteY2" fmla="*/ 4631277 h 4631277"/>
              <a:gd name="connsiteX3" fmla="*/ 1172610 w 7217295"/>
              <a:gd name="connsiteY3" fmla="*/ 4593547 h 4631277"/>
              <a:gd name="connsiteX4" fmla="*/ 52552 w 7217295"/>
              <a:gd name="connsiteY4" fmla="*/ 83309 h 4631277"/>
              <a:gd name="connsiteX0" fmla="*/ 0 w 7217295"/>
              <a:gd name="connsiteY0" fmla="*/ 118031 h 4631277"/>
              <a:gd name="connsiteX1" fmla="*/ 3783147 w 7217295"/>
              <a:gd name="connsiteY1" fmla="*/ 815353 h 4631277"/>
              <a:gd name="connsiteX2" fmla="*/ 6342258 w 7217295"/>
              <a:gd name="connsiteY2" fmla="*/ 2706593 h 4631277"/>
              <a:gd name="connsiteX3" fmla="*/ 6740327 w 7217295"/>
              <a:gd name="connsiteY3" fmla="*/ 3963668 h 4631277"/>
              <a:gd name="connsiteX4" fmla="*/ 6530591 w 7217295"/>
              <a:gd name="connsiteY4" fmla="*/ 4615765 h 4631277"/>
              <a:gd name="connsiteX0" fmla="*/ 52552 w 7217295"/>
              <a:gd name="connsiteY0" fmla="*/ 83309 h 4631277"/>
              <a:gd name="connsiteX1" fmla="*/ 5156259 w 7217295"/>
              <a:gd name="connsiteY1" fmla="*/ 1208759 h 4631277"/>
              <a:gd name="connsiteX2" fmla="*/ 7217145 w 7217295"/>
              <a:gd name="connsiteY2" fmla="*/ 4631277 h 4631277"/>
              <a:gd name="connsiteX3" fmla="*/ 1172610 w 7217295"/>
              <a:gd name="connsiteY3" fmla="*/ 4593547 h 4631277"/>
              <a:gd name="connsiteX4" fmla="*/ 52552 w 7217295"/>
              <a:gd name="connsiteY4" fmla="*/ 83309 h 4631277"/>
              <a:gd name="connsiteX0" fmla="*/ 0 w 7217295"/>
              <a:gd name="connsiteY0" fmla="*/ 118031 h 4631277"/>
              <a:gd name="connsiteX1" fmla="*/ 3783147 w 7217295"/>
              <a:gd name="connsiteY1" fmla="*/ 815353 h 4631277"/>
              <a:gd name="connsiteX2" fmla="*/ 6342258 w 7217295"/>
              <a:gd name="connsiteY2" fmla="*/ 2706593 h 4631277"/>
              <a:gd name="connsiteX3" fmla="*/ 6740327 w 7217295"/>
              <a:gd name="connsiteY3" fmla="*/ 3963668 h 4631277"/>
              <a:gd name="connsiteX4" fmla="*/ 6530591 w 7217295"/>
              <a:gd name="connsiteY4" fmla="*/ 4615765 h 4631277"/>
              <a:gd name="connsiteX0" fmla="*/ 52552 w 7217295"/>
              <a:gd name="connsiteY0" fmla="*/ 83309 h 4631277"/>
              <a:gd name="connsiteX1" fmla="*/ 5156259 w 7217295"/>
              <a:gd name="connsiteY1" fmla="*/ 1208759 h 4631277"/>
              <a:gd name="connsiteX2" fmla="*/ 7217145 w 7217295"/>
              <a:gd name="connsiteY2" fmla="*/ 4631277 h 4631277"/>
              <a:gd name="connsiteX3" fmla="*/ 1172610 w 7217295"/>
              <a:gd name="connsiteY3" fmla="*/ 4593547 h 4631277"/>
              <a:gd name="connsiteX4" fmla="*/ 52552 w 7217295"/>
              <a:gd name="connsiteY4" fmla="*/ 83309 h 4631277"/>
              <a:gd name="connsiteX0" fmla="*/ 0 w 7217295"/>
              <a:gd name="connsiteY0" fmla="*/ 118031 h 4631277"/>
              <a:gd name="connsiteX1" fmla="*/ 3783147 w 7217295"/>
              <a:gd name="connsiteY1" fmla="*/ 815353 h 4631277"/>
              <a:gd name="connsiteX2" fmla="*/ 6342258 w 7217295"/>
              <a:gd name="connsiteY2" fmla="*/ 2706593 h 4631277"/>
              <a:gd name="connsiteX3" fmla="*/ 6740327 w 7217295"/>
              <a:gd name="connsiteY3" fmla="*/ 3963668 h 4631277"/>
              <a:gd name="connsiteX4" fmla="*/ 6530591 w 7217295"/>
              <a:gd name="connsiteY4" fmla="*/ 4615765 h 4631277"/>
              <a:gd name="connsiteX0" fmla="*/ 52552 w 7217295"/>
              <a:gd name="connsiteY0" fmla="*/ 63062 h 4611030"/>
              <a:gd name="connsiteX1" fmla="*/ 5156259 w 7217295"/>
              <a:gd name="connsiteY1" fmla="*/ 1188512 h 4611030"/>
              <a:gd name="connsiteX2" fmla="*/ 7217145 w 7217295"/>
              <a:gd name="connsiteY2" fmla="*/ 4611030 h 4611030"/>
              <a:gd name="connsiteX3" fmla="*/ 1172610 w 7217295"/>
              <a:gd name="connsiteY3" fmla="*/ 4573300 h 4611030"/>
              <a:gd name="connsiteX4" fmla="*/ 52552 w 7217295"/>
              <a:gd name="connsiteY4" fmla="*/ 63062 h 4611030"/>
              <a:gd name="connsiteX0" fmla="*/ 0 w 7217295"/>
              <a:gd name="connsiteY0" fmla="*/ 97784 h 4611030"/>
              <a:gd name="connsiteX1" fmla="*/ 3783147 w 7217295"/>
              <a:gd name="connsiteY1" fmla="*/ 795106 h 4611030"/>
              <a:gd name="connsiteX2" fmla="*/ 6342258 w 7217295"/>
              <a:gd name="connsiteY2" fmla="*/ 2686346 h 4611030"/>
              <a:gd name="connsiteX3" fmla="*/ 6740327 w 7217295"/>
              <a:gd name="connsiteY3" fmla="*/ 3943421 h 4611030"/>
              <a:gd name="connsiteX4" fmla="*/ 6530591 w 7217295"/>
              <a:gd name="connsiteY4" fmla="*/ 4595518 h 4611030"/>
              <a:gd name="connsiteX0" fmla="*/ 52552 w 7217295"/>
              <a:gd name="connsiteY0" fmla="*/ 63062 h 4611030"/>
              <a:gd name="connsiteX1" fmla="*/ 5156259 w 7217295"/>
              <a:gd name="connsiteY1" fmla="*/ 1188512 h 4611030"/>
              <a:gd name="connsiteX2" fmla="*/ 7217145 w 7217295"/>
              <a:gd name="connsiteY2" fmla="*/ 4611030 h 4611030"/>
              <a:gd name="connsiteX3" fmla="*/ 1172610 w 7217295"/>
              <a:gd name="connsiteY3" fmla="*/ 4573300 h 4611030"/>
              <a:gd name="connsiteX4" fmla="*/ 52552 w 7217295"/>
              <a:gd name="connsiteY4" fmla="*/ 63062 h 4611030"/>
              <a:gd name="connsiteX0" fmla="*/ 0 w 7217295"/>
              <a:gd name="connsiteY0" fmla="*/ 97784 h 4611030"/>
              <a:gd name="connsiteX1" fmla="*/ 3783147 w 7217295"/>
              <a:gd name="connsiteY1" fmla="*/ 795106 h 4611030"/>
              <a:gd name="connsiteX2" fmla="*/ 6342258 w 7217295"/>
              <a:gd name="connsiteY2" fmla="*/ 2686346 h 4611030"/>
              <a:gd name="connsiteX3" fmla="*/ 6740327 w 7217295"/>
              <a:gd name="connsiteY3" fmla="*/ 3943421 h 4611030"/>
              <a:gd name="connsiteX4" fmla="*/ 6530591 w 7217295"/>
              <a:gd name="connsiteY4" fmla="*/ 4595518 h 4611030"/>
              <a:gd name="connsiteX0" fmla="*/ 52552 w 7217295"/>
              <a:gd name="connsiteY0" fmla="*/ 63062 h 4611030"/>
              <a:gd name="connsiteX1" fmla="*/ 5156259 w 7217295"/>
              <a:gd name="connsiteY1" fmla="*/ 1188512 h 4611030"/>
              <a:gd name="connsiteX2" fmla="*/ 7217145 w 7217295"/>
              <a:gd name="connsiteY2" fmla="*/ 4611030 h 4611030"/>
              <a:gd name="connsiteX3" fmla="*/ 1172610 w 7217295"/>
              <a:gd name="connsiteY3" fmla="*/ 4573300 h 4611030"/>
              <a:gd name="connsiteX4" fmla="*/ 52552 w 7217295"/>
              <a:gd name="connsiteY4" fmla="*/ 63062 h 4611030"/>
              <a:gd name="connsiteX0" fmla="*/ 0 w 7217295"/>
              <a:gd name="connsiteY0" fmla="*/ 97784 h 4611030"/>
              <a:gd name="connsiteX1" fmla="*/ 3783147 w 7217295"/>
              <a:gd name="connsiteY1" fmla="*/ 795106 h 4611030"/>
              <a:gd name="connsiteX2" fmla="*/ 6342258 w 7217295"/>
              <a:gd name="connsiteY2" fmla="*/ 2686346 h 4611030"/>
              <a:gd name="connsiteX3" fmla="*/ 6698162 w 7217295"/>
              <a:gd name="connsiteY3" fmla="*/ 3637721 h 4611030"/>
              <a:gd name="connsiteX4" fmla="*/ 6530591 w 7217295"/>
              <a:gd name="connsiteY4" fmla="*/ 4595518 h 4611030"/>
              <a:gd name="connsiteX0" fmla="*/ 52552 w 7217295"/>
              <a:gd name="connsiteY0" fmla="*/ 63062 h 4611030"/>
              <a:gd name="connsiteX1" fmla="*/ 5156259 w 7217295"/>
              <a:gd name="connsiteY1" fmla="*/ 1188512 h 4611030"/>
              <a:gd name="connsiteX2" fmla="*/ 7217145 w 7217295"/>
              <a:gd name="connsiteY2" fmla="*/ 4611030 h 4611030"/>
              <a:gd name="connsiteX3" fmla="*/ 1172610 w 7217295"/>
              <a:gd name="connsiteY3" fmla="*/ 4573300 h 4611030"/>
              <a:gd name="connsiteX4" fmla="*/ 52552 w 7217295"/>
              <a:gd name="connsiteY4" fmla="*/ 63062 h 4611030"/>
              <a:gd name="connsiteX0" fmla="*/ 0 w 7217295"/>
              <a:gd name="connsiteY0" fmla="*/ 97784 h 4611030"/>
              <a:gd name="connsiteX1" fmla="*/ 3783147 w 7217295"/>
              <a:gd name="connsiteY1" fmla="*/ 795106 h 4611030"/>
              <a:gd name="connsiteX2" fmla="*/ 6342258 w 7217295"/>
              <a:gd name="connsiteY2" fmla="*/ 2686346 h 4611030"/>
              <a:gd name="connsiteX3" fmla="*/ 6698162 w 7217295"/>
              <a:gd name="connsiteY3" fmla="*/ 3637721 h 4611030"/>
              <a:gd name="connsiteX4" fmla="*/ 6530591 w 7217295"/>
              <a:gd name="connsiteY4" fmla="*/ 4595518 h 4611030"/>
              <a:gd name="connsiteX0" fmla="*/ 52552 w 7217295"/>
              <a:gd name="connsiteY0" fmla="*/ 63062 h 4611030"/>
              <a:gd name="connsiteX1" fmla="*/ 5156259 w 7217295"/>
              <a:gd name="connsiteY1" fmla="*/ 1188512 h 4611030"/>
              <a:gd name="connsiteX2" fmla="*/ 7217145 w 7217295"/>
              <a:gd name="connsiteY2" fmla="*/ 4611030 h 4611030"/>
              <a:gd name="connsiteX3" fmla="*/ 1172610 w 7217295"/>
              <a:gd name="connsiteY3" fmla="*/ 4573300 h 4611030"/>
              <a:gd name="connsiteX4" fmla="*/ 52552 w 7217295"/>
              <a:gd name="connsiteY4" fmla="*/ 63062 h 4611030"/>
              <a:gd name="connsiteX0" fmla="*/ 0 w 7217295"/>
              <a:gd name="connsiteY0" fmla="*/ 97784 h 4611030"/>
              <a:gd name="connsiteX1" fmla="*/ 3783147 w 7217295"/>
              <a:gd name="connsiteY1" fmla="*/ 795106 h 4611030"/>
              <a:gd name="connsiteX2" fmla="*/ 6342258 w 7217295"/>
              <a:gd name="connsiteY2" fmla="*/ 2686346 h 4611030"/>
              <a:gd name="connsiteX3" fmla="*/ 6766681 w 7217295"/>
              <a:gd name="connsiteY3" fmla="*/ 3822195 h 4611030"/>
              <a:gd name="connsiteX4" fmla="*/ 6530591 w 7217295"/>
              <a:gd name="connsiteY4" fmla="*/ 4595518 h 4611030"/>
              <a:gd name="connsiteX0" fmla="*/ 52552 w 7217295"/>
              <a:gd name="connsiteY0" fmla="*/ 63062 h 4611030"/>
              <a:gd name="connsiteX1" fmla="*/ 5156259 w 7217295"/>
              <a:gd name="connsiteY1" fmla="*/ 1188512 h 4611030"/>
              <a:gd name="connsiteX2" fmla="*/ 7217145 w 7217295"/>
              <a:gd name="connsiteY2" fmla="*/ 4611030 h 4611030"/>
              <a:gd name="connsiteX3" fmla="*/ 1172610 w 7217295"/>
              <a:gd name="connsiteY3" fmla="*/ 4573300 h 4611030"/>
              <a:gd name="connsiteX4" fmla="*/ 52552 w 7217295"/>
              <a:gd name="connsiteY4" fmla="*/ 63062 h 4611030"/>
              <a:gd name="connsiteX0" fmla="*/ 0 w 7217295"/>
              <a:gd name="connsiteY0" fmla="*/ 97784 h 4611030"/>
              <a:gd name="connsiteX1" fmla="*/ 3783147 w 7217295"/>
              <a:gd name="connsiteY1" fmla="*/ 795106 h 4611030"/>
              <a:gd name="connsiteX2" fmla="*/ 6273739 w 7217295"/>
              <a:gd name="connsiteY2" fmla="*/ 2675804 h 4611030"/>
              <a:gd name="connsiteX3" fmla="*/ 6766681 w 7217295"/>
              <a:gd name="connsiteY3" fmla="*/ 3822195 h 4611030"/>
              <a:gd name="connsiteX4" fmla="*/ 6530591 w 7217295"/>
              <a:gd name="connsiteY4" fmla="*/ 4595518 h 4611030"/>
              <a:gd name="connsiteX0" fmla="*/ 52552 w 7217295"/>
              <a:gd name="connsiteY0" fmla="*/ 63062 h 4611030"/>
              <a:gd name="connsiteX1" fmla="*/ 5156259 w 7217295"/>
              <a:gd name="connsiteY1" fmla="*/ 1188512 h 4611030"/>
              <a:gd name="connsiteX2" fmla="*/ 7217145 w 7217295"/>
              <a:gd name="connsiteY2" fmla="*/ 4611030 h 4611030"/>
              <a:gd name="connsiteX3" fmla="*/ 1172610 w 7217295"/>
              <a:gd name="connsiteY3" fmla="*/ 4573300 h 4611030"/>
              <a:gd name="connsiteX4" fmla="*/ 52552 w 7217295"/>
              <a:gd name="connsiteY4" fmla="*/ 63062 h 4611030"/>
              <a:gd name="connsiteX0" fmla="*/ 0 w 7217295"/>
              <a:gd name="connsiteY0" fmla="*/ 97784 h 4611030"/>
              <a:gd name="connsiteX1" fmla="*/ 3783147 w 7217295"/>
              <a:gd name="connsiteY1" fmla="*/ 795106 h 4611030"/>
              <a:gd name="connsiteX2" fmla="*/ 6273739 w 7217295"/>
              <a:gd name="connsiteY2" fmla="*/ 2675804 h 4611030"/>
              <a:gd name="connsiteX3" fmla="*/ 6740327 w 7217295"/>
              <a:gd name="connsiteY3" fmla="*/ 3806383 h 4611030"/>
              <a:gd name="connsiteX4" fmla="*/ 6530591 w 7217295"/>
              <a:gd name="connsiteY4" fmla="*/ 4595518 h 4611030"/>
              <a:gd name="connsiteX0" fmla="*/ 52552 w 7217295"/>
              <a:gd name="connsiteY0" fmla="*/ 63062 h 4611030"/>
              <a:gd name="connsiteX1" fmla="*/ 5156259 w 7217295"/>
              <a:gd name="connsiteY1" fmla="*/ 1188512 h 4611030"/>
              <a:gd name="connsiteX2" fmla="*/ 7217145 w 7217295"/>
              <a:gd name="connsiteY2" fmla="*/ 4611030 h 4611030"/>
              <a:gd name="connsiteX3" fmla="*/ 1172610 w 7217295"/>
              <a:gd name="connsiteY3" fmla="*/ 4573300 h 4611030"/>
              <a:gd name="connsiteX4" fmla="*/ 52552 w 7217295"/>
              <a:gd name="connsiteY4" fmla="*/ 63062 h 4611030"/>
              <a:gd name="connsiteX0" fmla="*/ 0 w 7217295"/>
              <a:gd name="connsiteY0" fmla="*/ 97784 h 4611030"/>
              <a:gd name="connsiteX1" fmla="*/ 3783147 w 7217295"/>
              <a:gd name="connsiteY1" fmla="*/ 795106 h 4611030"/>
              <a:gd name="connsiteX2" fmla="*/ 6273739 w 7217295"/>
              <a:gd name="connsiteY2" fmla="*/ 2675804 h 4611030"/>
              <a:gd name="connsiteX3" fmla="*/ 6740327 w 7217295"/>
              <a:gd name="connsiteY3" fmla="*/ 3806383 h 4611030"/>
              <a:gd name="connsiteX4" fmla="*/ 6530591 w 7217295"/>
              <a:gd name="connsiteY4" fmla="*/ 4595518 h 4611030"/>
              <a:gd name="connsiteX0" fmla="*/ 52552 w 7217295"/>
              <a:gd name="connsiteY0" fmla="*/ 63062 h 4611030"/>
              <a:gd name="connsiteX1" fmla="*/ 5156259 w 7217295"/>
              <a:gd name="connsiteY1" fmla="*/ 1188512 h 4611030"/>
              <a:gd name="connsiteX2" fmla="*/ 7217145 w 7217295"/>
              <a:gd name="connsiteY2" fmla="*/ 4611030 h 4611030"/>
              <a:gd name="connsiteX3" fmla="*/ 1172610 w 7217295"/>
              <a:gd name="connsiteY3" fmla="*/ 4573300 h 4611030"/>
              <a:gd name="connsiteX4" fmla="*/ 52552 w 7217295"/>
              <a:gd name="connsiteY4" fmla="*/ 63062 h 4611030"/>
              <a:gd name="connsiteX0" fmla="*/ 0 w 7217295"/>
              <a:gd name="connsiteY0" fmla="*/ 97784 h 4611030"/>
              <a:gd name="connsiteX1" fmla="*/ 3953759 w 7217295"/>
              <a:gd name="connsiteY1" fmla="*/ 998528 h 4611030"/>
              <a:gd name="connsiteX2" fmla="*/ 6273739 w 7217295"/>
              <a:gd name="connsiteY2" fmla="*/ 2675804 h 4611030"/>
              <a:gd name="connsiteX3" fmla="*/ 6740327 w 7217295"/>
              <a:gd name="connsiteY3" fmla="*/ 3806383 h 4611030"/>
              <a:gd name="connsiteX4" fmla="*/ 6530591 w 7217295"/>
              <a:gd name="connsiteY4" fmla="*/ 4595518 h 4611030"/>
              <a:gd name="connsiteX0" fmla="*/ 52552 w 7217295"/>
              <a:gd name="connsiteY0" fmla="*/ 63062 h 4611030"/>
              <a:gd name="connsiteX1" fmla="*/ 5156259 w 7217295"/>
              <a:gd name="connsiteY1" fmla="*/ 1188512 h 4611030"/>
              <a:gd name="connsiteX2" fmla="*/ 7217145 w 7217295"/>
              <a:gd name="connsiteY2" fmla="*/ 4611030 h 4611030"/>
              <a:gd name="connsiteX3" fmla="*/ 1172610 w 7217295"/>
              <a:gd name="connsiteY3" fmla="*/ 4573300 h 4611030"/>
              <a:gd name="connsiteX4" fmla="*/ 52552 w 7217295"/>
              <a:gd name="connsiteY4" fmla="*/ 63062 h 4611030"/>
              <a:gd name="connsiteX0" fmla="*/ 0 w 7217295"/>
              <a:gd name="connsiteY0" fmla="*/ 97784 h 4611030"/>
              <a:gd name="connsiteX1" fmla="*/ 3953759 w 7217295"/>
              <a:gd name="connsiteY1" fmla="*/ 998528 h 4611030"/>
              <a:gd name="connsiteX2" fmla="*/ 6280301 w 7217295"/>
              <a:gd name="connsiteY2" fmla="*/ 2636432 h 4611030"/>
              <a:gd name="connsiteX3" fmla="*/ 6740327 w 7217295"/>
              <a:gd name="connsiteY3" fmla="*/ 3806383 h 4611030"/>
              <a:gd name="connsiteX4" fmla="*/ 6530591 w 7217295"/>
              <a:gd name="connsiteY4" fmla="*/ 4595518 h 4611030"/>
              <a:gd name="connsiteX0" fmla="*/ 52552 w 7217295"/>
              <a:gd name="connsiteY0" fmla="*/ 63062 h 4611030"/>
              <a:gd name="connsiteX1" fmla="*/ 5156259 w 7217295"/>
              <a:gd name="connsiteY1" fmla="*/ 1188512 h 4611030"/>
              <a:gd name="connsiteX2" fmla="*/ 7217145 w 7217295"/>
              <a:gd name="connsiteY2" fmla="*/ 4611030 h 4611030"/>
              <a:gd name="connsiteX3" fmla="*/ 1172610 w 7217295"/>
              <a:gd name="connsiteY3" fmla="*/ 4573300 h 4611030"/>
              <a:gd name="connsiteX4" fmla="*/ 52552 w 7217295"/>
              <a:gd name="connsiteY4" fmla="*/ 63062 h 4611030"/>
              <a:gd name="connsiteX0" fmla="*/ 0 w 7217295"/>
              <a:gd name="connsiteY0" fmla="*/ 97784 h 4611030"/>
              <a:gd name="connsiteX1" fmla="*/ 3953759 w 7217295"/>
              <a:gd name="connsiteY1" fmla="*/ 998528 h 4611030"/>
              <a:gd name="connsiteX2" fmla="*/ 6280301 w 7217295"/>
              <a:gd name="connsiteY2" fmla="*/ 2636432 h 4611030"/>
              <a:gd name="connsiteX3" fmla="*/ 6740327 w 7217295"/>
              <a:gd name="connsiteY3" fmla="*/ 3806383 h 4611030"/>
              <a:gd name="connsiteX4" fmla="*/ 6530591 w 7217295"/>
              <a:gd name="connsiteY4" fmla="*/ 4595518 h 4611030"/>
              <a:gd name="connsiteX0" fmla="*/ 52552 w 7217295"/>
              <a:gd name="connsiteY0" fmla="*/ 63062 h 4611030"/>
              <a:gd name="connsiteX1" fmla="*/ 5156259 w 7217295"/>
              <a:gd name="connsiteY1" fmla="*/ 1188512 h 4611030"/>
              <a:gd name="connsiteX2" fmla="*/ 7217145 w 7217295"/>
              <a:gd name="connsiteY2" fmla="*/ 4611030 h 4611030"/>
              <a:gd name="connsiteX3" fmla="*/ 1172610 w 7217295"/>
              <a:gd name="connsiteY3" fmla="*/ 4573300 h 4611030"/>
              <a:gd name="connsiteX4" fmla="*/ 52552 w 7217295"/>
              <a:gd name="connsiteY4" fmla="*/ 63062 h 4611030"/>
              <a:gd name="connsiteX0" fmla="*/ 0 w 7217295"/>
              <a:gd name="connsiteY0" fmla="*/ 97784 h 4611030"/>
              <a:gd name="connsiteX1" fmla="*/ 3953759 w 7217295"/>
              <a:gd name="connsiteY1" fmla="*/ 998528 h 4611030"/>
              <a:gd name="connsiteX2" fmla="*/ 6280301 w 7217295"/>
              <a:gd name="connsiteY2" fmla="*/ 2636432 h 4611030"/>
              <a:gd name="connsiteX3" fmla="*/ 6740327 w 7217295"/>
              <a:gd name="connsiteY3" fmla="*/ 3806383 h 4611030"/>
              <a:gd name="connsiteX4" fmla="*/ 6530591 w 7217295"/>
              <a:gd name="connsiteY4" fmla="*/ 4595518 h 4611030"/>
              <a:gd name="connsiteX0" fmla="*/ 52552 w 7217295"/>
              <a:gd name="connsiteY0" fmla="*/ 63062 h 4611030"/>
              <a:gd name="connsiteX1" fmla="*/ 5156259 w 7217295"/>
              <a:gd name="connsiteY1" fmla="*/ 1188512 h 4611030"/>
              <a:gd name="connsiteX2" fmla="*/ 7217145 w 7217295"/>
              <a:gd name="connsiteY2" fmla="*/ 4611030 h 4611030"/>
              <a:gd name="connsiteX3" fmla="*/ 1172610 w 7217295"/>
              <a:gd name="connsiteY3" fmla="*/ 4573300 h 4611030"/>
              <a:gd name="connsiteX4" fmla="*/ 52552 w 7217295"/>
              <a:gd name="connsiteY4" fmla="*/ 63062 h 4611030"/>
              <a:gd name="connsiteX0" fmla="*/ 0 w 7217295"/>
              <a:gd name="connsiteY0" fmla="*/ 97784 h 4611030"/>
              <a:gd name="connsiteX1" fmla="*/ 3814697 w 7217295"/>
              <a:gd name="connsiteY1" fmla="*/ 885540 h 4611030"/>
              <a:gd name="connsiteX2" fmla="*/ 6280301 w 7217295"/>
              <a:gd name="connsiteY2" fmla="*/ 2636432 h 4611030"/>
              <a:gd name="connsiteX3" fmla="*/ 6740327 w 7217295"/>
              <a:gd name="connsiteY3" fmla="*/ 3806383 h 4611030"/>
              <a:gd name="connsiteX4" fmla="*/ 6530591 w 7217295"/>
              <a:gd name="connsiteY4" fmla="*/ 4595518 h 4611030"/>
              <a:gd name="connsiteX0" fmla="*/ 52552 w 7217295"/>
              <a:gd name="connsiteY0" fmla="*/ 63062 h 4611030"/>
              <a:gd name="connsiteX1" fmla="*/ 5156259 w 7217295"/>
              <a:gd name="connsiteY1" fmla="*/ 1188512 h 4611030"/>
              <a:gd name="connsiteX2" fmla="*/ 7217145 w 7217295"/>
              <a:gd name="connsiteY2" fmla="*/ 4611030 h 4611030"/>
              <a:gd name="connsiteX3" fmla="*/ 1172610 w 7217295"/>
              <a:gd name="connsiteY3" fmla="*/ 4573300 h 4611030"/>
              <a:gd name="connsiteX4" fmla="*/ 52552 w 7217295"/>
              <a:gd name="connsiteY4" fmla="*/ 63062 h 4611030"/>
              <a:gd name="connsiteX0" fmla="*/ 0 w 7217295"/>
              <a:gd name="connsiteY0" fmla="*/ 97784 h 4611030"/>
              <a:gd name="connsiteX1" fmla="*/ 3814697 w 7217295"/>
              <a:gd name="connsiteY1" fmla="*/ 885540 h 4611030"/>
              <a:gd name="connsiteX2" fmla="*/ 6280301 w 7217295"/>
              <a:gd name="connsiteY2" fmla="*/ 2636432 h 4611030"/>
              <a:gd name="connsiteX3" fmla="*/ 6740327 w 7217295"/>
              <a:gd name="connsiteY3" fmla="*/ 3806383 h 4611030"/>
              <a:gd name="connsiteX4" fmla="*/ 6530591 w 7217295"/>
              <a:gd name="connsiteY4" fmla="*/ 4595518 h 4611030"/>
              <a:gd name="connsiteX0" fmla="*/ 52552 w 7217295"/>
              <a:gd name="connsiteY0" fmla="*/ 63062 h 4611030"/>
              <a:gd name="connsiteX1" fmla="*/ 5156259 w 7217295"/>
              <a:gd name="connsiteY1" fmla="*/ 1188512 h 4611030"/>
              <a:gd name="connsiteX2" fmla="*/ 7217145 w 7217295"/>
              <a:gd name="connsiteY2" fmla="*/ 4611030 h 4611030"/>
              <a:gd name="connsiteX3" fmla="*/ 1172610 w 7217295"/>
              <a:gd name="connsiteY3" fmla="*/ 4573300 h 4611030"/>
              <a:gd name="connsiteX4" fmla="*/ 52552 w 7217295"/>
              <a:gd name="connsiteY4" fmla="*/ 63062 h 4611030"/>
              <a:gd name="connsiteX0" fmla="*/ 0 w 7217295"/>
              <a:gd name="connsiteY0" fmla="*/ 97784 h 4611030"/>
              <a:gd name="connsiteX1" fmla="*/ 3988524 w 7217295"/>
              <a:gd name="connsiteY1" fmla="*/ 816009 h 4611030"/>
              <a:gd name="connsiteX2" fmla="*/ 6280301 w 7217295"/>
              <a:gd name="connsiteY2" fmla="*/ 2636432 h 4611030"/>
              <a:gd name="connsiteX3" fmla="*/ 6740327 w 7217295"/>
              <a:gd name="connsiteY3" fmla="*/ 3806383 h 4611030"/>
              <a:gd name="connsiteX4" fmla="*/ 6530591 w 7217295"/>
              <a:gd name="connsiteY4" fmla="*/ 4595518 h 4611030"/>
              <a:gd name="connsiteX0" fmla="*/ 52552 w 7217295"/>
              <a:gd name="connsiteY0" fmla="*/ 63062 h 4611030"/>
              <a:gd name="connsiteX1" fmla="*/ 5156259 w 7217295"/>
              <a:gd name="connsiteY1" fmla="*/ 1188512 h 4611030"/>
              <a:gd name="connsiteX2" fmla="*/ 7217145 w 7217295"/>
              <a:gd name="connsiteY2" fmla="*/ 4611030 h 4611030"/>
              <a:gd name="connsiteX3" fmla="*/ 1172610 w 7217295"/>
              <a:gd name="connsiteY3" fmla="*/ 4573300 h 4611030"/>
              <a:gd name="connsiteX4" fmla="*/ 52552 w 7217295"/>
              <a:gd name="connsiteY4" fmla="*/ 63062 h 4611030"/>
              <a:gd name="connsiteX0" fmla="*/ 0 w 7217295"/>
              <a:gd name="connsiteY0" fmla="*/ 97784 h 4611030"/>
              <a:gd name="connsiteX1" fmla="*/ 3988524 w 7217295"/>
              <a:gd name="connsiteY1" fmla="*/ 816009 h 4611030"/>
              <a:gd name="connsiteX2" fmla="*/ 6280301 w 7217295"/>
              <a:gd name="connsiteY2" fmla="*/ 2636432 h 4611030"/>
              <a:gd name="connsiteX3" fmla="*/ 6740327 w 7217295"/>
              <a:gd name="connsiteY3" fmla="*/ 3806383 h 4611030"/>
              <a:gd name="connsiteX4" fmla="*/ 6530591 w 7217295"/>
              <a:gd name="connsiteY4" fmla="*/ 4595518 h 4611030"/>
              <a:gd name="connsiteX0" fmla="*/ 52552 w 7217295"/>
              <a:gd name="connsiteY0" fmla="*/ 63062 h 4611030"/>
              <a:gd name="connsiteX1" fmla="*/ 5156259 w 7217295"/>
              <a:gd name="connsiteY1" fmla="*/ 1188512 h 4611030"/>
              <a:gd name="connsiteX2" fmla="*/ 7217145 w 7217295"/>
              <a:gd name="connsiteY2" fmla="*/ 4611030 h 4611030"/>
              <a:gd name="connsiteX3" fmla="*/ 1172610 w 7217295"/>
              <a:gd name="connsiteY3" fmla="*/ 4573300 h 4611030"/>
              <a:gd name="connsiteX4" fmla="*/ 52552 w 7217295"/>
              <a:gd name="connsiteY4" fmla="*/ 63062 h 4611030"/>
              <a:gd name="connsiteX0" fmla="*/ 0 w 7217295"/>
              <a:gd name="connsiteY0" fmla="*/ 97784 h 4611030"/>
              <a:gd name="connsiteX1" fmla="*/ 3988524 w 7217295"/>
              <a:gd name="connsiteY1" fmla="*/ 816009 h 4611030"/>
              <a:gd name="connsiteX2" fmla="*/ 6280301 w 7217295"/>
              <a:gd name="connsiteY2" fmla="*/ 2636432 h 4611030"/>
              <a:gd name="connsiteX3" fmla="*/ 6740327 w 7217295"/>
              <a:gd name="connsiteY3" fmla="*/ 3806383 h 4611030"/>
              <a:gd name="connsiteX4" fmla="*/ 6530591 w 7217295"/>
              <a:gd name="connsiteY4" fmla="*/ 4595518 h 4611030"/>
              <a:gd name="connsiteX0" fmla="*/ 52552 w 7217295"/>
              <a:gd name="connsiteY0" fmla="*/ 63062 h 4611030"/>
              <a:gd name="connsiteX1" fmla="*/ 5156259 w 7217295"/>
              <a:gd name="connsiteY1" fmla="*/ 1188512 h 4611030"/>
              <a:gd name="connsiteX2" fmla="*/ 7217145 w 7217295"/>
              <a:gd name="connsiteY2" fmla="*/ 4611030 h 4611030"/>
              <a:gd name="connsiteX3" fmla="*/ 1172610 w 7217295"/>
              <a:gd name="connsiteY3" fmla="*/ 4573300 h 4611030"/>
              <a:gd name="connsiteX4" fmla="*/ 52552 w 7217295"/>
              <a:gd name="connsiteY4" fmla="*/ 63062 h 4611030"/>
              <a:gd name="connsiteX0" fmla="*/ 0 w 7217295"/>
              <a:gd name="connsiteY0" fmla="*/ 97784 h 4611030"/>
              <a:gd name="connsiteX1" fmla="*/ 3988524 w 7217295"/>
              <a:gd name="connsiteY1" fmla="*/ 816009 h 4611030"/>
              <a:gd name="connsiteX2" fmla="*/ 6238637 w 7217295"/>
              <a:gd name="connsiteY2" fmla="*/ 2594768 h 4611030"/>
              <a:gd name="connsiteX3" fmla="*/ 6740327 w 7217295"/>
              <a:gd name="connsiteY3" fmla="*/ 3806383 h 4611030"/>
              <a:gd name="connsiteX4" fmla="*/ 6530591 w 7217295"/>
              <a:gd name="connsiteY4" fmla="*/ 4595518 h 4611030"/>
              <a:gd name="connsiteX0" fmla="*/ 52552 w 7217295"/>
              <a:gd name="connsiteY0" fmla="*/ 63062 h 4611030"/>
              <a:gd name="connsiteX1" fmla="*/ 5156259 w 7217295"/>
              <a:gd name="connsiteY1" fmla="*/ 1188512 h 4611030"/>
              <a:gd name="connsiteX2" fmla="*/ 7217145 w 7217295"/>
              <a:gd name="connsiteY2" fmla="*/ 4611030 h 4611030"/>
              <a:gd name="connsiteX3" fmla="*/ 1172610 w 7217295"/>
              <a:gd name="connsiteY3" fmla="*/ 4573300 h 4611030"/>
              <a:gd name="connsiteX4" fmla="*/ 52552 w 7217295"/>
              <a:gd name="connsiteY4" fmla="*/ 63062 h 4611030"/>
              <a:gd name="connsiteX0" fmla="*/ 0 w 7217295"/>
              <a:gd name="connsiteY0" fmla="*/ 97784 h 4611030"/>
              <a:gd name="connsiteX1" fmla="*/ 3988524 w 7217295"/>
              <a:gd name="connsiteY1" fmla="*/ 816009 h 4611030"/>
              <a:gd name="connsiteX2" fmla="*/ 6238637 w 7217295"/>
              <a:gd name="connsiteY2" fmla="*/ 2594768 h 4611030"/>
              <a:gd name="connsiteX3" fmla="*/ 6740327 w 7217295"/>
              <a:gd name="connsiteY3" fmla="*/ 3806383 h 4611030"/>
              <a:gd name="connsiteX4" fmla="*/ 6530591 w 7217295"/>
              <a:gd name="connsiteY4" fmla="*/ 4595518 h 4611030"/>
              <a:gd name="connsiteX0" fmla="*/ 52552 w 7217295"/>
              <a:gd name="connsiteY0" fmla="*/ 63062 h 4611030"/>
              <a:gd name="connsiteX1" fmla="*/ 5156259 w 7217295"/>
              <a:gd name="connsiteY1" fmla="*/ 1188512 h 4611030"/>
              <a:gd name="connsiteX2" fmla="*/ 7217145 w 7217295"/>
              <a:gd name="connsiteY2" fmla="*/ 4611030 h 4611030"/>
              <a:gd name="connsiteX3" fmla="*/ 1172610 w 7217295"/>
              <a:gd name="connsiteY3" fmla="*/ 4573300 h 4611030"/>
              <a:gd name="connsiteX4" fmla="*/ 52552 w 7217295"/>
              <a:gd name="connsiteY4" fmla="*/ 63062 h 4611030"/>
              <a:gd name="connsiteX0" fmla="*/ 0 w 7217295"/>
              <a:gd name="connsiteY0" fmla="*/ 97784 h 4611030"/>
              <a:gd name="connsiteX1" fmla="*/ 3988524 w 7217295"/>
              <a:gd name="connsiteY1" fmla="*/ 816009 h 4611030"/>
              <a:gd name="connsiteX2" fmla="*/ 6238637 w 7217295"/>
              <a:gd name="connsiteY2" fmla="*/ 2594768 h 4611030"/>
              <a:gd name="connsiteX3" fmla="*/ 6740327 w 7217295"/>
              <a:gd name="connsiteY3" fmla="*/ 3806383 h 4611030"/>
              <a:gd name="connsiteX4" fmla="*/ 6530591 w 7217295"/>
              <a:gd name="connsiteY4" fmla="*/ 4595518 h 4611030"/>
              <a:gd name="connsiteX0" fmla="*/ 52552 w 7217295"/>
              <a:gd name="connsiteY0" fmla="*/ 63062 h 4611030"/>
              <a:gd name="connsiteX1" fmla="*/ 5156259 w 7217295"/>
              <a:gd name="connsiteY1" fmla="*/ 1188512 h 4611030"/>
              <a:gd name="connsiteX2" fmla="*/ 7217145 w 7217295"/>
              <a:gd name="connsiteY2" fmla="*/ 4611030 h 4611030"/>
              <a:gd name="connsiteX3" fmla="*/ 1172610 w 7217295"/>
              <a:gd name="connsiteY3" fmla="*/ 4573300 h 4611030"/>
              <a:gd name="connsiteX4" fmla="*/ 52552 w 7217295"/>
              <a:gd name="connsiteY4" fmla="*/ 63062 h 4611030"/>
              <a:gd name="connsiteX0" fmla="*/ 0 w 7217295"/>
              <a:gd name="connsiteY0" fmla="*/ 97784 h 4611030"/>
              <a:gd name="connsiteX1" fmla="*/ 3988524 w 7217295"/>
              <a:gd name="connsiteY1" fmla="*/ 816009 h 4611030"/>
              <a:gd name="connsiteX2" fmla="*/ 6238637 w 7217295"/>
              <a:gd name="connsiteY2" fmla="*/ 2594768 h 4611030"/>
              <a:gd name="connsiteX3" fmla="*/ 6740327 w 7217295"/>
              <a:gd name="connsiteY3" fmla="*/ 3806383 h 4611030"/>
              <a:gd name="connsiteX4" fmla="*/ 6530591 w 7217295"/>
              <a:gd name="connsiteY4" fmla="*/ 4595518 h 4611030"/>
              <a:gd name="connsiteX0" fmla="*/ 52552 w 7217295"/>
              <a:gd name="connsiteY0" fmla="*/ 63062 h 4611030"/>
              <a:gd name="connsiteX1" fmla="*/ 5156259 w 7217295"/>
              <a:gd name="connsiteY1" fmla="*/ 1188512 h 4611030"/>
              <a:gd name="connsiteX2" fmla="*/ 7217145 w 7217295"/>
              <a:gd name="connsiteY2" fmla="*/ 4611030 h 4611030"/>
              <a:gd name="connsiteX3" fmla="*/ 1172610 w 7217295"/>
              <a:gd name="connsiteY3" fmla="*/ 4573300 h 4611030"/>
              <a:gd name="connsiteX4" fmla="*/ 52552 w 7217295"/>
              <a:gd name="connsiteY4" fmla="*/ 63062 h 4611030"/>
              <a:gd name="connsiteX0" fmla="*/ 0 w 7217295"/>
              <a:gd name="connsiteY0" fmla="*/ 97784 h 4611030"/>
              <a:gd name="connsiteX1" fmla="*/ 3988524 w 7217295"/>
              <a:gd name="connsiteY1" fmla="*/ 816009 h 4611030"/>
              <a:gd name="connsiteX2" fmla="*/ 6238637 w 7217295"/>
              <a:gd name="connsiteY2" fmla="*/ 2594768 h 4611030"/>
              <a:gd name="connsiteX3" fmla="*/ 6740327 w 7217295"/>
              <a:gd name="connsiteY3" fmla="*/ 3806383 h 4611030"/>
              <a:gd name="connsiteX4" fmla="*/ 6530591 w 7217295"/>
              <a:gd name="connsiteY4" fmla="*/ 4595518 h 4611030"/>
              <a:gd name="connsiteX0" fmla="*/ 52552 w 7217295"/>
              <a:gd name="connsiteY0" fmla="*/ 63062 h 4611030"/>
              <a:gd name="connsiteX1" fmla="*/ 5156259 w 7217295"/>
              <a:gd name="connsiteY1" fmla="*/ 1188512 h 4611030"/>
              <a:gd name="connsiteX2" fmla="*/ 7217145 w 7217295"/>
              <a:gd name="connsiteY2" fmla="*/ 4611030 h 4611030"/>
              <a:gd name="connsiteX3" fmla="*/ 1172610 w 7217295"/>
              <a:gd name="connsiteY3" fmla="*/ 4573300 h 4611030"/>
              <a:gd name="connsiteX4" fmla="*/ 52552 w 7217295"/>
              <a:gd name="connsiteY4" fmla="*/ 63062 h 4611030"/>
              <a:gd name="connsiteX0" fmla="*/ 0 w 7217295"/>
              <a:gd name="connsiteY0" fmla="*/ 97784 h 4611030"/>
              <a:gd name="connsiteX1" fmla="*/ 3988524 w 7217295"/>
              <a:gd name="connsiteY1" fmla="*/ 816009 h 4611030"/>
              <a:gd name="connsiteX2" fmla="*/ 6238637 w 7217295"/>
              <a:gd name="connsiteY2" fmla="*/ 2594768 h 4611030"/>
              <a:gd name="connsiteX3" fmla="*/ 6740327 w 7217295"/>
              <a:gd name="connsiteY3" fmla="*/ 3806383 h 4611030"/>
              <a:gd name="connsiteX4" fmla="*/ 6530591 w 7217295"/>
              <a:gd name="connsiteY4" fmla="*/ 4595518 h 4611030"/>
              <a:gd name="connsiteX0" fmla="*/ 52552 w 7217295"/>
              <a:gd name="connsiteY0" fmla="*/ 75219 h 4623187"/>
              <a:gd name="connsiteX1" fmla="*/ 5156259 w 7217295"/>
              <a:gd name="connsiteY1" fmla="*/ 1200669 h 4623187"/>
              <a:gd name="connsiteX2" fmla="*/ 7217145 w 7217295"/>
              <a:gd name="connsiteY2" fmla="*/ 4623187 h 4623187"/>
              <a:gd name="connsiteX3" fmla="*/ 1172610 w 7217295"/>
              <a:gd name="connsiteY3" fmla="*/ 4585457 h 4623187"/>
              <a:gd name="connsiteX4" fmla="*/ 52552 w 7217295"/>
              <a:gd name="connsiteY4" fmla="*/ 75219 h 4623187"/>
              <a:gd name="connsiteX0" fmla="*/ 0 w 7217295"/>
              <a:gd name="connsiteY0" fmla="*/ 109941 h 4623187"/>
              <a:gd name="connsiteX1" fmla="*/ 4019586 w 7217295"/>
              <a:gd name="connsiteY1" fmla="*/ 750510 h 4623187"/>
              <a:gd name="connsiteX2" fmla="*/ 6238637 w 7217295"/>
              <a:gd name="connsiteY2" fmla="*/ 2606925 h 4623187"/>
              <a:gd name="connsiteX3" fmla="*/ 6740327 w 7217295"/>
              <a:gd name="connsiteY3" fmla="*/ 3818540 h 4623187"/>
              <a:gd name="connsiteX4" fmla="*/ 6530591 w 7217295"/>
              <a:gd name="connsiteY4" fmla="*/ 4607675 h 4623187"/>
              <a:gd name="connsiteX0" fmla="*/ 52552 w 7217295"/>
              <a:gd name="connsiteY0" fmla="*/ 75219 h 4623187"/>
              <a:gd name="connsiteX1" fmla="*/ 5156259 w 7217295"/>
              <a:gd name="connsiteY1" fmla="*/ 1200669 h 4623187"/>
              <a:gd name="connsiteX2" fmla="*/ 7217145 w 7217295"/>
              <a:gd name="connsiteY2" fmla="*/ 4623187 h 4623187"/>
              <a:gd name="connsiteX3" fmla="*/ 1172610 w 7217295"/>
              <a:gd name="connsiteY3" fmla="*/ 4585457 h 4623187"/>
              <a:gd name="connsiteX4" fmla="*/ 52552 w 7217295"/>
              <a:gd name="connsiteY4" fmla="*/ 75219 h 4623187"/>
              <a:gd name="connsiteX0" fmla="*/ 0 w 7217295"/>
              <a:gd name="connsiteY0" fmla="*/ 109941 h 4623187"/>
              <a:gd name="connsiteX1" fmla="*/ 4019586 w 7217295"/>
              <a:gd name="connsiteY1" fmla="*/ 750510 h 4623187"/>
              <a:gd name="connsiteX2" fmla="*/ 6238637 w 7217295"/>
              <a:gd name="connsiteY2" fmla="*/ 2606925 h 4623187"/>
              <a:gd name="connsiteX3" fmla="*/ 6740327 w 7217295"/>
              <a:gd name="connsiteY3" fmla="*/ 3818540 h 4623187"/>
              <a:gd name="connsiteX4" fmla="*/ 6530591 w 7217295"/>
              <a:gd name="connsiteY4" fmla="*/ 4607675 h 4623187"/>
              <a:gd name="connsiteX0" fmla="*/ 52552 w 7217295"/>
              <a:gd name="connsiteY0" fmla="*/ 63061 h 4611029"/>
              <a:gd name="connsiteX1" fmla="*/ 5156259 w 7217295"/>
              <a:gd name="connsiteY1" fmla="*/ 1188511 h 4611029"/>
              <a:gd name="connsiteX2" fmla="*/ 7217145 w 7217295"/>
              <a:gd name="connsiteY2" fmla="*/ 4611029 h 4611029"/>
              <a:gd name="connsiteX3" fmla="*/ 1172610 w 7217295"/>
              <a:gd name="connsiteY3" fmla="*/ 4573299 h 4611029"/>
              <a:gd name="connsiteX4" fmla="*/ 52552 w 7217295"/>
              <a:gd name="connsiteY4" fmla="*/ 63061 h 4611029"/>
              <a:gd name="connsiteX0" fmla="*/ 0 w 7217295"/>
              <a:gd name="connsiteY0" fmla="*/ 97783 h 4611029"/>
              <a:gd name="connsiteX1" fmla="*/ 4019586 w 7217295"/>
              <a:gd name="connsiteY1" fmla="*/ 738352 h 4611029"/>
              <a:gd name="connsiteX2" fmla="*/ 6180952 w 7217295"/>
              <a:gd name="connsiteY2" fmla="*/ 2352492 h 4611029"/>
              <a:gd name="connsiteX3" fmla="*/ 6740327 w 7217295"/>
              <a:gd name="connsiteY3" fmla="*/ 3806382 h 4611029"/>
              <a:gd name="connsiteX4" fmla="*/ 6530591 w 7217295"/>
              <a:gd name="connsiteY4" fmla="*/ 4595517 h 4611029"/>
              <a:gd name="connsiteX0" fmla="*/ 52552 w 7217295"/>
              <a:gd name="connsiteY0" fmla="*/ 63061 h 4611029"/>
              <a:gd name="connsiteX1" fmla="*/ 5156259 w 7217295"/>
              <a:gd name="connsiteY1" fmla="*/ 1188511 h 4611029"/>
              <a:gd name="connsiteX2" fmla="*/ 7217145 w 7217295"/>
              <a:gd name="connsiteY2" fmla="*/ 4611029 h 4611029"/>
              <a:gd name="connsiteX3" fmla="*/ 1172610 w 7217295"/>
              <a:gd name="connsiteY3" fmla="*/ 4573299 h 4611029"/>
              <a:gd name="connsiteX4" fmla="*/ 52552 w 7217295"/>
              <a:gd name="connsiteY4" fmla="*/ 63061 h 4611029"/>
              <a:gd name="connsiteX0" fmla="*/ 0 w 7217295"/>
              <a:gd name="connsiteY0" fmla="*/ 97783 h 4611029"/>
              <a:gd name="connsiteX1" fmla="*/ 4019586 w 7217295"/>
              <a:gd name="connsiteY1" fmla="*/ 738352 h 4611029"/>
              <a:gd name="connsiteX2" fmla="*/ 6180952 w 7217295"/>
              <a:gd name="connsiteY2" fmla="*/ 2352492 h 4611029"/>
              <a:gd name="connsiteX3" fmla="*/ 6740327 w 7217295"/>
              <a:gd name="connsiteY3" fmla="*/ 3806382 h 4611029"/>
              <a:gd name="connsiteX4" fmla="*/ 6530591 w 7217295"/>
              <a:gd name="connsiteY4" fmla="*/ 4595517 h 4611029"/>
              <a:gd name="connsiteX0" fmla="*/ 52552 w 7217295"/>
              <a:gd name="connsiteY0" fmla="*/ 63061 h 4611029"/>
              <a:gd name="connsiteX1" fmla="*/ 5156259 w 7217295"/>
              <a:gd name="connsiteY1" fmla="*/ 1188511 h 4611029"/>
              <a:gd name="connsiteX2" fmla="*/ 7217145 w 7217295"/>
              <a:gd name="connsiteY2" fmla="*/ 4611029 h 4611029"/>
              <a:gd name="connsiteX3" fmla="*/ 1172610 w 7217295"/>
              <a:gd name="connsiteY3" fmla="*/ 4573299 h 4611029"/>
              <a:gd name="connsiteX4" fmla="*/ 52552 w 7217295"/>
              <a:gd name="connsiteY4" fmla="*/ 63061 h 4611029"/>
              <a:gd name="connsiteX0" fmla="*/ 0 w 7217295"/>
              <a:gd name="connsiteY0" fmla="*/ 97783 h 4611029"/>
              <a:gd name="connsiteX1" fmla="*/ 4019586 w 7217295"/>
              <a:gd name="connsiteY1" fmla="*/ 738352 h 4611029"/>
              <a:gd name="connsiteX2" fmla="*/ 6167861 w 7217295"/>
              <a:gd name="connsiteY2" fmla="*/ 2234683 h 4611029"/>
              <a:gd name="connsiteX3" fmla="*/ 6740327 w 7217295"/>
              <a:gd name="connsiteY3" fmla="*/ 3806382 h 4611029"/>
              <a:gd name="connsiteX4" fmla="*/ 6530591 w 7217295"/>
              <a:gd name="connsiteY4" fmla="*/ 4595517 h 4611029"/>
              <a:gd name="connsiteX0" fmla="*/ 52552 w 7217295"/>
              <a:gd name="connsiteY0" fmla="*/ 63061 h 4611029"/>
              <a:gd name="connsiteX1" fmla="*/ 5156259 w 7217295"/>
              <a:gd name="connsiteY1" fmla="*/ 1188511 h 4611029"/>
              <a:gd name="connsiteX2" fmla="*/ 7217145 w 7217295"/>
              <a:gd name="connsiteY2" fmla="*/ 4611029 h 4611029"/>
              <a:gd name="connsiteX3" fmla="*/ 1172610 w 7217295"/>
              <a:gd name="connsiteY3" fmla="*/ 4573299 h 4611029"/>
              <a:gd name="connsiteX4" fmla="*/ 52552 w 7217295"/>
              <a:gd name="connsiteY4" fmla="*/ 63061 h 4611029"/>
              <a:gd name="connsiteX0" fmla="*/ 0 w 7217295"/>
              <a:gd name="connsiteY0" fmla="*/ 97783 h 4611029"/>
              <a:gd name="connsiteX1" fmla="*/ 4019586 w 7217295"/>
              <a:gd name="connsiteY1" fmla="*/ 738352 h 4611029"/>
              <a:gd name="connsiteX2" fmla="*/ 6167861 w 7217295"/>
              <a:gd name="connsiteY2" fmla="*/ 2234683 h 4611029"/>
              <a:gd name="connsiteX3" fmla="*/ 6753418 w 7217295"/>
              <a:gd name="connsiteY3" fmla="*/ 3649303 h 4611029"/>
              <a:gd name="connsiteX4" fmla="*/ 6530591 w 7217295"/>
              <a:gd name="connsiteY4" fmla="*/ 4595517 h 4611029"/>
              <a:gd name="connsiteX0" fmla="*/ 52552 w 7217295"/>
              <a:gd name="connsiteY0" fmla="*/ 63061 h 4611029"/>
              <a:gd name="connsiteX1" fmla="*/ 5156259 w 7217295"/>
              <a:gd name="connsiteY1" fmla="*/ 1188511 h 4611029"/>
              <a:gd name="connsiteX2" fmla="*/ 7217145 w 7217295"/>
              <a:gd name="connsiteY2" fmla="*/ 4611029 h 4611029"/>
              <a:gd name="connsiteX3" fmla="*/ 1172610 w 7217295"/>
              <a:gd name="connsiteY3" fmla="*/ 4573299 h 4611029"/>
              <a:gd name="connsiteX4" fmla="*/ 52552 w 7217295"/>
              <a:gd name="connsiteY4" fmla="*/ 63061 h 4611029"/>
              <a:gd name="connsiteX0" fmla="*/ 0 w 7217295"/>
              <a:gd name="connsiteY0" fmla="*/ 97783 h 4611029"/>
              <a:gd name="connsiteX1" fmla="*/ 4019586 w 7217295"/>
              <a:gd name="connsiteY1" fmla="*/ 738352 h 4611029"/>
              <a:gd name="connsiteX2" fmla="*/ 6167861 w 7217295"/>
              <a:gd name="connsiteY2" fmla="*/ 2234683 h 4611029"/>
              <a:gd name="connsiteX3" fmla="*/ 6753418 w 7217295"/>
              <a:gd name="connsiteY3" fmla="*/ 3649303 h 4611029"/>
              <a:gd name="connsiteX4" fmla="*/ 6530591 w 7217295"/>
              <a:gd name="connsiteY4" fmla="*/ 4595517 h 4611029"/>
              <a:gd name="connsiteX0" fmla="*/ 52552 w 7217295"/>
              <a:gd name="connsiteY0" fmla="*/ 63061 h 4611029"/>
              <a:gd name="connsiteX1" fmla="*/ 5156259 w 7217295"/>
              <a:gd name="connsiteY1" fmla="*/ 1188511 h 4611029"/>
              <a:gd name="connsiteX2" fmla="*/ 7217145 w 7217295"/>
              <a:gd name="connsiteY2" fmla="*/ 4611029 h 4611029"/>
              <a:gd name="connsiteX3" fmla="*/ 1172610 w 7217295"/>
              <a:gd name="connsiteY3" fmla="*/ 4573299 h 4611029"/>
              <a:gd name="connsiteX4" fmla="*/ 52552 w 7217295"/>
              <a:gd name="connsiteY4" fmla="*/ 63061 h 4611029"/>
              <a:gd name="connsiteX0" fmla="*/ 0 w 7217295"/>
              <a:gd name="connsiteY0" fmla="*/ 97783 h 4611029"/>
              <a:gd name="connsiteX1" fmla="*/ 4085035 w 7217295"/>
              <a:gd name="connsiteY1" fmla="*/ 803803 h 4611029"/>
              <a:gd name="connsiteX2" fmla="*/ 6167861 w 7217295"/>
              <a:gd name="connsiteY2" fmla="*/ 2234683 h 4611029"/>
              <a:gd name="connsiteX3" fmla="*/ 6753418 w 7217295"/>
              <a:gd name="connsiteY3" fmla="*/ 3649303 h 4611029"/>
              <a:gd name="connsiteX4" fmla="*/ 6530591 w 7217295"/>
              <a:gd name="connsiteY4" fmla="*/ 4595517 h 4611029"/>
              <a:gd name="connsiteX0" fmla="*/ 52552 w 7217295"/>
              <a:gd name="connsiteY0" fmla="*/ 63061 h 4611029"/>
              <a:gd name="connsiteX1" fmla="*/ 5156259 w 7217295"/>
              <a:gd name="connsiteY1" fmla="*/ 1188511 h 4611029"/>
              <a:gd name="connsiteX2" fmla="*/ 7217145 w 7217295"/>
              <a:gd name="connsiteY2" fmla="*/ 4611029 h 4611029"/>
              <a:gd name="connsiteX3" fmla="*/ 1172610 w 7217295"/>
              <a:gd name="connsiteY3" fmla="*/ 4573299 h 4611029"/>
              <a:gd name="connsiteX4" fmla="*/ 52552 w 7217295"/>
              <a:gd name="connsiteY4" fmla="*/ 63061 h 4611029"/>
              <a:gd name="connsiteX0" fmla="*/ 0 w 7217295"/>
              <a:gd name="connsiteY0" fmla="*/ 97783 h 4611029"/>
              <a:gd name="connsiteX1" fmla="*/ 4085035 w 7217295"/>
              <a:gd name="connsiteY1" fmla="*/ 803803 h 4611029"/>
              <a:gd name="connsiteX2" fmla="*/ 6167861 w 7217295"/>
              <a:gd name="connsiteY2" fmla="*/ 2234683 h 4611029"/>
              <a:gd name="connsiteX3" fmla="*/ 6753418 w 7217295"/>
              <a:gd name="connsiteY3" fmla="*/ 3649303 h 4611029"/>
              <a:gd name="connsiteX4" fmla="*/ 6530591 w 7217295"/>
              <a:gd name="connsiteY4" fmla="*/ 4595517 h 4611029"/>
              <a:gd name="connsiteX0" fmla="*/ 52552 w 7217283"/>
              <a:gd name="connsiteY0" fmla="*/ 104977 h 4652945"/>
              <a:gd name="connsiteX1" fmla="*/ 5076847 w 7217283"/>
              <a:gd name="connsiteY1" fmla="*/ 844708 h 4652945"/>
              <a:gd name="connsiteX2" fmla="*/ 7217145 w 7217283"/>
              <a:gd name="connsiteY2" fmla="*/ 4652945 h 4652945"/>
              <a:gd name="connsiteX3" fmla="*/ 1172610 w 7217283"/>
              <a:gd name="connsiteY3" fmla="*/ 4615215 h 4652945"/>
              <a:gd name="connsiteX4" fmla="*/ 52552 w 7217283"/>
              <a:gd name="connsiteY4" fmla="*/ 104977 h 4652945"/>
              <a:gd name="connsiteX0" fmla="*/ 0 w 7217283"/>
              <a:gd name="connsiteY0" fmla="*/ 139699 h 4652945"/>
              <a:gd name="connsiteX1" fmla="*/ 4085035 w 7217283"/>
              <a:gd name="connsiteY1" fmla="*/ 845719 h 4652945"/>
              <a:gd name="connsiteX2" fmla="*/ 6167861 w 7217283"/>
              <a:gd name="connsiteY2" fmla="*/ 2276599 h 4652945"/>
              <a:gd name="connsiteX3" fmla="*/ 6753418 w 7217283"/>
              <a:gd name="connsiteY3" fmla="*/ 3691219 h 4652945"/>
              <a:gd name="connsiteX4" fmla="*/ 6530591 w 7217283"/>
              <a:gd name="connsiteY4" fmla="*/ 4637433 h 4652945"/>
              <a:gd name="connsiteX0" fmla="*/ 52552 w 7217283"/>
              <a:gd name="connsiteY0" fmla="*/ 104977 h 4652945"/>
              <a:gd name="connsiteX1" fmla="*/ 5076847 w 7217283"/>
              <a:gd name="connsiteY1" fmla="*/ 844708 h 4652945"/>
              <a:gd name="connsiteX2" fmla="*/ 7217145 w 7217283"/>
              <a:gd name="connsiteY2" fmla="*/ 4652945 h 4652945"/>
              <a:gd name="connsiteX3" fmla="*/ 1172610 w 7217283"/>
              <a:gd name="connsiteY3" fmla="*/ 4615215 h 4652945"/>
              <a:gd name="connsiteX4" fmla="*/ 52552 w 7217283"/>
              <a:gd name="connsiteY4" fmla="*/ 104977 h 4652945"/>
              <a:gd name="connsiteX0" fmla="*/ 0 w 7217283"/>
              <a:gd name="connsiteY0" fmla="*/ 139699 h 4652945"/>
              <a:gd name="connsiteX1" fmla="*/ 4085035 w 7217283"/>
              <a:gd name="connsiteY1" fmla="*/ 845719 h 4652945"/>
              <a:gd name="connsiteX2" fmla="*/ 6167861 w 7217283"/>
              <a:gd name="connsiteY2" fmla="*/ 2276599 h 4652945"/>
              <a:gd name="connsiteX3" fmla="*/ 6753418 w 7217283"/>
              <a:gd name="connsiteY3" fmla="*/ 3691219 h 4652945"/>
              <a:gd name="connsiteX4" fmla="*/ 6530591 w 7217283"/>
              <a:gd name="connsiteY4" fmla="*/ 4637433 h 46529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17283" h="4652945" stroke="0" extrusionOk="0">
                <a:moveTo>
                  <a:pt x="52552" y="104977"/>
                </a:moveTo>
                <a:cubicBezTo>
                  <a:pt x="1696855" y="-164819"/>
                  <a:pt x="3882748" y="86713"/>
                  <a:pt x="5076847" y="844708"/>
                </a:cubicBezTo>
                <a:cubicBezTo>
                  <a:pt x="6270946" y="1602703"/>
                  <a:pt x="7230527" y="2915773"/>
                  <a:pt x="7217145" y="4652945"/>
                </a:cubicBezTo>
                <a:lnTo>
                  <a:pt x="1172610" y="4615215"/>
                </a:lnTo>
                <a:lnTo>
                  <a:pt x="52552" y="104977"/>
                </a:lnTo>
                <a:close/>
              </a:path>
              <a:path w="7217283" h="4652945" fill="none">
                <a:moveTo>
                  <a:pt x="0" y="139699"/>
                </a:moveTo>
                <a:cubicBezTo>
                  <a:pt x="1644303" y="-130097"/>
                  <a:pt x="3057057" y="421502"/>
                  <a:pt x="4085035" y="845719"/>
                </a:cubicBezTo>
                <a:cubicBezTo>
                  <a:pt x="5113013" y="1269936"/>
                  <a:pt x="5734475" y="1768315"/>
                  <a:pt x="6167861" y="2276599"/>
                </a:cubicBezTo>
                <a:cubicBezTo>
                  <a:pt x="6601247" y="2784883"/>
                  <a:pt x="6771503" y="3297747"/>
                  <a:pt x="6753418" y="3691219"/>
                </a:cubicBezTo>
                <a:cubicBezTo>
                  <a:pt x="6735333" y="4084691"/>
                  <a:pt x="6667584" y="4365592"/>
                  <a:pt x="6530591" y="4637433"/>
                </a:cubicBezTo>
              </a:path>
            </a:pathLst>
          </a:custGeom>
          <a:ln w="25400">
            <a:solidFill>
              <a:schemeClr val="accent1">
                <a:lumMod val="75000"/>
                <a:alpha val="50000"/>
              </a:schemeClr>
            </a:solidFill>
          </a:ln>
          <a:effectLst>
            <a:glow rad="127000">
              <a:schemeClr val="accent1">
                <a:alpha val="20000"/>
              </a:schemeClr>
            </a:glow>
          </a:effectLst>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CC</a:t>
            </a:r>
          </a:p>
        </p:txBody>
      </p:sp>
      <p:pic>
        <p:nvPicPr>
          <p:cNvPr id="4" name="Picture 3">
            <a:extLst>
              <a:ext uri="{FF2B5EF4-FFF2-40B4-BE49-F238E27FC236}">
                <a16:creationId xmlns:a16="http://schemas.microsoft.com/office/drawing/2014/main" id="{E9C35CDF-750B-15E0-F1F4-6F33904CD073}"/>
              </a:ext>
            </a:extLst>
          </p:cNvPr>
          <p:cNvPicPr>
            <a:picLocks noChangeAspect="1"/>
          </p:cNvPicPr>
          <p:nvPr userDrawn="1"/>
        </p:nvPicPr>
        <p:blipFill>
          <a:blip r:embed="rId3">
            <a:duotone>
              <a:prstClr val="black"/>
              <a:srgbClr val="F200FB">
                <a:tint val="45000"/>
                <a:satMod val="400000"/>
              </a:srgbClr>
            </a:duotone>
            <a:extLst>
              <a:ext uri="{BEBA8EAE-BF5A-486C-A8C5-ECC9F3942E4B}">
                <a14:imgProps xmlns:a14="http://schemas.microsoft.com/office/drawing/2010/main">
                  <a14:imgLayer r:embed="rId4">
                    <a14:imgEffect>
                      <a14:brightnessContrast bright="41000"/>
                    </a14:imgEffect>
                  </a14:imgLayer>
                </a14:imgProps>
              </a:ext>
              <a:ext uri="{28A0092B-C50C-407E-A947-70E740481C1C}">
                <a14:useLocalDpi xmlns:a14="http://schemas.microsoft.com/office/drawing/2010/main" val="0"/>
              </a:ext>
            </a:extLst>
          </a:blip>
          <a:srcRect/>
          <a:stretch/>
        </p:blipFill>
        <p:spPr>
          <a:xfrm>
            <a:off x="7186583" y="647479"/>
            <a:ext cx="1066572" cy="1066572"/>
          </a:xfrm>
          <a:custGeom>
            <a:avLst/>
            <a:gdLst>
              <a:gd name="connsiteX0" fmla="*/ 369546 w 739092"/>
              <a:gd name="connsiteY0" fmla="*/ 0 h 739092"/>
              <a:gd name="connsiteX1" fmla="*/ 739092 w 739092"/>
              <a:gd name="connsiteY1" fmla="*/ 369546 h 739092"/>
              <a:gd name="connsiteX2" fmla="*/ 369546 w 739092"/>
              <a:gd name="connsiteY2" fmla="*/ 739092 h 739092"/>
              <a:gd name="connsiteX3" fmla="*/ 0 w 739092"/>
              <a:gd name="connsiteY3" fmla="*/ 369546 h 739092"/>
              <a:gd name="connsiteX4" fmla="*/ 369546 w 739092"/>
              <a:gd name="connsiteY4" fmla="*/ 0 h 7390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092" h="739092">
                <a:moveTo>
                  <a:pt x="369546" y="0"/>
                </a:moveTo>
                <a:cubicBezTo>
                  <a:pt x="573641" y="0"/>
                  <a:pt x="739092" y="165451"/>
                  <a:pt x="739092" y="369546"/>
                </a:cubicBezTo>
                <a:cubicBezTo>
                  <a:pt x="739092" y="573641"/>
                  <a:pt x="573641" y="739092"/>
                  <a:pt x="369546" y="739092"/>
                </a:cubicBezTo>
                <a:cubicBezTo>
                  <a:pt x="165451" y="739092"/>
                  <a:pt x="0" y="573641"/>
                  <a:pt x="0" y="369546"/>
                </a:cubicBezTo>
                <a:cubicBezTo>
                  <a:pt x="0" y="165451"/>
                  <a:pt x="165451" y="0"/>
                  <a:pt x="369546" y="0"/>
                </a:cubicBezTo>
                <a:close/>
              </a:path>
            </a:pathLst>
          </a:custGeom>
        </p:spPr>
      </p:pic>
      <p:grpSp>
        <p:nvGrpSpPr>
          <p:cNvPr id="5" name="Group 4">
            <a:extLst>
              <a:ext uri="{FF2B5EF4-FFF2-40B4-BE49-F238E27FC236}">
                <a16:creationId xmlns:a16="http://schemas.microsoft.com/office/drawing/2014/main" id="{7334D203-E0F5-BCAA-F44B-483D47529AD4}"/>
              </a:ext>
            </a:extLst>
          </p:cNvPr>
          <p:cNvGrpSpPr/>
          <p:nvPr userDrawn="1"/>
        </p:nvGrpSpPr>
        <p:grpSpPr>
          <a:xfrm flipV="1">
            <a:off x="3467919" y="4703574"/>
            <a:ext cx="1146629" cy="440375"/>
            <a:chOff x="2950468" y="1821260"/>
            <a:chExt cx="1146629" cy="440375"/>
          </a:xfrm>
        </p:grpSpPr>
        <p:grpSp>
          <p:nvGrpSpPr>
            <p:cNvPr id="6" name="Group 5">
              <a:extLst>
                <a:ext uri="{FF2B5EF4-FFF2-40B4-BE49-F238E27FC236}">
                  <a16:creationId xmlns:a16="http://schemas.microsoft.com/office/drawing/2014/main" id="{4237ADE3-6E66-0246-01BD-A41AEB6E4B9B}"/>
                </a:ext>
              </a:extLst>
            </p:cNvPr>
            <p:cNvGrpSpPr/>
            <p:nvPr/>
          </p:nvGrpSpPr>
          <p:grpSpPr>
            <a:xfrm>
              <a:off x="3966468" y="1821260"/>
              <a:ext cx="130629" cy="118571"/>
              <a:chOff x="6030685" y="1226904"/>
              <a:chExt cx="130629" cy="118571"/>
            </a:xfrm>
          </p:grpSpPr>
          <p:cxnSp>
            <p:nvCxnSpPr>
              <p:cNvPr id="25" name="Straight Connector 24">
                <a:extLst>
                  <a:ext uri="{FF2B5EF4-FFF2-40B4-BE49-F238E27FC236}">
                    <a16:creationId xmlns:a16="http://schemas.microsoft.com/office/drawing/2014/main" id="{0937FF8D-1D4A-09BE-E46A-3F1AEB2BEEF6}"/>
                  </a:ext>
                </a:extLst>
              </p:cNvPr>
              <p:cNvCxnSpPr>
                <a:cxnSpLocks/>
              </p:cNvCxnSpPr>
              <p:nvPr/>
            </p:nvCxnSpPr>
            <p:spPr>
              <a:xfrm>
                <a:off x="6095999" y="1226904"/>
                <a:ext cx="0" cy="11857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FDE34077-2141-E96B-3069-6FC5B864D566}"/>
                  </a:ext>
                </a:extLst>
              </p:cNvPr>
              <p:cNvCxnSpPr>
                <a:cxnSpLocks/>
              </p:cNvCxnSpPr>
              <p:nvPr/>
            </p:nvCxnSpPr>
            <p:spPr>
              <a:xfrm flipH="1">
                <a:off x="6030685" y="1286189"/>
                <a:ext cx="130629" cy="0"/>
              </a:xfrm>
              <a:prstGeom prst="line">
                <a:avLst/>
              </a:prstGeom>
              <a:ln w="19050"/>
            </p:spPr>
            <p:style>
              <a:lnRef idx="1">
                <a:schemeClr val="accent1"/>
              </a:lnRef>
              <a:fillRef idx="0">
                <a:schemeClr val="accent1"/>
              </a:fillRef>
              <a:effectRef idx="0">
                <a:schemeClr val="accent1"/>
              </a:effectRef>
              <a:fontRef idx="minor">
                <a:schemeClr val="tx1"/>
              </a:fontRef>
            </p:style>
          </p:cxnSp>
        </p:grpSp>
        <p:grpSp>
          <p:nvGrpSpPr>
            <p:cNvPr id="12" name="Group 11">
              <a:extLst>
                <a:ext uri="{FF2B5EF4-FFF2-40B4-BE49-F238E27FC236}">
                  <a16:creationId xmlns:a16="http://schemas.microsoft.com/office/drawing/2014/main" id="{2D35BA93-E698-E4FF-D8E0-4DFBE558882F}"/>
                </a:ext>
              </a:extLst>
            </p:cNvPr>
            <p:cNvGrpSpPr/>
            <p:nvPr/>
          </p:nvGrpSpPr>
          <p:grpSpPr>
            <a:xfrm>
              <a:off x="3458468" y="2143064"/>
              <a:ext cx="130629" cy="118571"/>
              <a:chOff x="6030685" y="1226904"/>
              <a:chExt cx="130629" cy="118571"/>
            </a:xfrm>
          </p:grpSpPr>
          <p:cxnSp>
            <p:nvCxnSpPr>
              <p:cNvPr id="23" name="Straight Connector 22">
                <a:extLst>
                  <a:ext uri="{FF2B5EF4-FFF2-40B4-BE49-F238E27FC236}">
                    <a16:creationId xmlns:a16="http://schemas.microsoft.com/office/drawing/2014/main" id="{1E6A73CE-7A56-EE2C-E78A-1AF270D76887}"/>
                  </a:ext>
                </a:extLst>
              </p:cNvPr>
              <p:cNvCxnSpPr>
                <a:cxnSpLocks/>
              </p:cNvCxnSpPr>
              <p:nvPr/>
            </p:nvCxnSpPr>
            <p:spPr>
              <a:xfrm>
                <a:off x="6095999" y="1226904"/>
                <a:ext cx="0" cy="11857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3D0BAC7A-6F9D-87AC-775B-CE3A59A76BE9}"/>
                  </a:ext>
                </a:extLst>
              </p:cNvPr>
              <p:cNvCxnSpPr>
                <a:cxnSpLocks/>
              </p:cNvCxnSpPr>
              <p:nvPr/>
            </p:nvCxnSpPr>
            <p:spPr>
              <a:xfrm flipH="1">
                <a:off x="6030685" y="1286189"/>
                <a:ext cx="130629" cy="0"/>
              </a:xfrm>
              <a:prstGeom prst="line">
                <a:avLst/>
              </a:prstGeom>
              <a:ln w="19050"/>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AF04C3BF-F441-9FCB-C893-26611CE3DE48}"/>
                </a:ext>
              </a:extLst>
            </p:cNvPr>
            <p:cNvGrpSpPr/>
            <p:nvPr/>
          </p:nvGrpSpPr>
          <p:grpSpPr>
            <a:xfrm>
              <a:off x="2950468" y="2143064"/>
              <a:ext cx="130629" cy="118571"/>
              <a:chOff x="6030685" y="1226904"/>
              <a:chExt cx="130629" cy="118571"/>
            </a:xfrm>
          </p:grpSpPr>
          <p:cxnSp>
            <p:nvCxnSpPr>
              <p:cNvPr id="21" name="Straight Connector 20">
                <a:extLst>
                  <a:ext uri="{FF2B5EF4-FFF2-40B4-BE49-F238E27FC236}">
                    <a16:creationId xmlns:a16="http://schemas.microsoft.com/office/drawing/2014/main" id="{6364A979-050B-D7F8-F9A2-4DE6E0F8EE84}"/>
                  </a:ext>
                </a:extLst>
              </p:cNvPr>
              <p:cNvCxnSpPr>
                <a:cxnSpLocks/>
              </p:cNvCxnSpPr>
              <p:nvPr/>
            </p:nvCxnSpPr>
            <p:spPr>
              <a:xfrm>
                <a:off x="6095999" y="1226904"/>
                <a:ext cx="0" cy="11857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2D99BB9-81CD-58E3-A012-B1504FA09452}"/>
                  </a:ext>
                </a:extLst>
              </p:cNvPr>
              <p:cNvCxnSpPr>
                <a:cxnSpLocks/>
              </p:cNvCxnSpPr>
              <p:nvPr/>
            </p:nvCxnSpPr>
            <p:spPr>
              <a:xfrm flipH="1">
                <a:off x="6030685" y="1286189"/>
                <a:ext cx="130629" cy="0"/>
              </a:xfrm>
              <a:prstGeom prst="line">
                <a:avLst/>
              </a:prstGeom>
              <a:ln w="19050"/>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92440202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3" name="Picture 2" descr="A picture containing night, star, dark, outdoor object&#10;&#10;Description automatically generated">
            <a:extLst>
              <a:ext uri="{FF2B5EF4-FFF2-40B4-BE49-F238E27FC236}">
                <a16:creationId xmlns:a16="http://schemas.microsoft.com/office/drawing/2014/main" id="{A3B29B5E-A97F-286C-DCBB-6A214A246589}"/>
              </a:ext>
            </a:extLst>
          </p:cNvPr>
          <p:cNvPicPr>
            <a:picLocks/>
          </p:cNvPicPr>
          <p:nvPr userDrawn="1"/>
        </p:nvPicPr>
        <p:blipFill>
          <a:blip r:embed="rId2">
            <a:alphaModFix amt="50000"/>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sp>
        <p:nvSpPr>
          <p:cNvPr id="4" name="Rectangle 3">
            <a:extLst>
              <a:ext uri="{FF2B5EF4-FFF2-40B4-BE49-F238E27FC236}">
                <a16:creationId xmlns:a16="http://schemas.microsoft.com/office/drawing/2014/main" id="{8FEB0C29-D0BC-4F33-04AE-5AE17A01141C}"/>
              </a:ext>
            </a:extLst>
          </p:cNvPr>
          <p:cNvSpPr/>
          <p:nvPr userDrawn="1"/>
        </p:nvSpPr>
        <p:spPr>
          <a:xfrm>
            <a:off x="11506200" y="0"/>
            <a:ext cx="6858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Footer Placeholder 8">
            <a:extLst>
              <a:ext uri="{FF2B5EF4-FFF2-40B4-BE49-F238E27FC236}">
                <a16:creationId xmlns:a16="http://schemas.microsoft.com/office/drawing/2014/main" id="{4293AB79-1A45-0376-C791-6689C7151290}"/>
              </a:ext>
            </a:extLst>
          </p:cNvPr>
          <p:cNvSpPr>
            <a:spLocks noGrp="1"/>
          </p:cNvSpPr>
          <p:nvPr>
            <p:ph type="ftr" sz="quarter" idx="10"/>
          </p:nvPr>
        </p:nvSpPr>
        <p:spPr/>
        <p:txBody>
          <a:bodyPr/>
          <a:lstStyle/>
          <a:p>
            <a:r>
              <a:rPr lang="en-US" dirty="0"/>
              <a:t>Artist portfolio</a:t>
            </a:r>
          </a:p>
        </p:txBody>
      </p:sp>
      <p:sp>
        <p:nvSpPr>
          <p:cNvPr id="10" name="Slide Number Placeholder 9">
            <a:extLst>
              <a:ext uri="{FF2B5EF4-FFF2-40B4-BE49-F238E27FC236}">
                <a16:creationId xmlns:a16="http://schemas.microsoft.com/office/drawing/2014/main" id="{868C0C89-2F1C-8748-8297-B0A51C104509}"/>
              </a:ext>
            </a:extLst>
          </p:cNvPr>
          <p:cNvSpPr>
            <a:spLocks noGrp="1"/>
          </p:cNvSpPr>
          <p:nvPr>
            <p:ph type="sldNum" sz="quarter" idx="11"/>
          </p:nvPr>
        </p:nvSpPr>
        <p:spPr/>
        <p:txBody>
          <a:bodyPr/>
          <a:lstStyle/>
          <a:p>
            <a:fld id="{0FF9F32E-65A7-074C-AFA1-DE0771000F54}" type="slidenum">
              <a:rPr lang="en-US" smtClean="0"/>
              <a:pPr/>
              <a:t>‹#›</a:t>
            </a:fld>
            <a:endParaRPr lang="en-US" dirty="0"/>
          </a:p>
        </p:txBody>
      </p:sp>
      <p:sp>
        <p:nvSpPr>
          <p:cNvPr id="5" name="Title 1">
            <a:extLst>
              <a:ext uri="{FF2B5EF4-FFF2-40B4-BE49-F238E27FC236}">
                <a16:creationId xmlns:a16="http://schemas.microsoft.com/office/drawing/2014/main" id="{FC9C6A50-2635-53D0-33DA-247DDB4931B6}"/>
              </a:ext>
            </a:extLst>
          </p:cNvPr>
          <p:cNvSpPr>
            <a:spLocks noGrp="1"/>
          </p:cNvSpPr>
          <p:nvPr>
            <p:ph type="title"/>
          </p:nvPr>
        </p:nvSpPr>
        <p:spPr>
          <a:xfrm>
            <a:off x="1069848" y="411480"/>
            <a:ext cx="10058400" cy="1463040"/>
          </a:xfrm>
        </p:spPr>
        <p:txBody>
          <a:bodyPr/>
          <a:lstStyle>
            <a:lvl1pPr algn="ctr">
              <a:defRPr sz="4800" baseline="0">
                <a:ln w="12700">
                  <a:solidFill>
                    <a:schemeClr val="accent1">
                      <a:lumMod val="60000"/>
                      <a:lumOff val="40000"/>
                    </a:schemeClr>
                  </a:solidFill>
                </a:ln>
                <a:noFill/>
                <a:effectLst>
                  <a:glow rad="88900">
                    <a:schemeClr val="accent1">
                      <a:alpha val="50000"/>
                    </a:schemeClr>
                  </a:glow>
                </a:effectLst>
              </a:defRPr>
            </a:lvl1pPr>
          </a:lstStyle>
          <a:p>
            <a:r>
              <a:rPr lang="en-US"/>
              <a:t>Click to edit Master title style</a:t>
            </a:r>
            <a:endParaRPr lang="en-US" dirty="0"/>
          </a:p>
        </p:txBody>
      </p:sp>
    </p:spTree>
    <p:extLst>
      <p:ext uri="{BB962C8B-B14F-4D97-AF65-F5344CB8AC3E}">
        <p14:creationId xmlns:p14="http://schemas.microsoft.com/office/powerpoint/2010/main" val="147694759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8E5CF31-D1A5-2FFA-200D-27B5A727360E}"/>
              </a:ext>
            </a:extLst>
          </p:cNvPr>
          <p:cNvPicPr>
            <a:picLocks noChangeAspect="1"/>
          </p:cNvPicPr>
          <p:nvPr userDrawn="1"/>
        </p:nvPicPr>
        <p:blipFill>
          <a:blip r:embed="rId2">
            <a:extLst>
              <a:ext uri="{BEBA8EAE-BF5A-486C-A8C5-ECC9F3942E4B}">
                <a14:imgProps xmlns:a14="http://schemas.microsoft.com/office/drawing/2010/main">
                  <a14:imgLayer r:embed="rId3">
                    <a14:imgEffect>
                      <a14:colorTemperature colorTemp="4700"/>
                    </a14:imgEffect>
                    <a14:imgEffect>
                      <a14:saturation sat="400000"/>
                    </a14:imgEffect>
                  </a14:imgLayer>
                </a14:imgProps>
              </a:ext>
              <a:ext uri="{28A0092B-C50C-407E-A947-70E740481C1C}">
                <a14:useLocalDpi xmlns:a14="http://schemas.microsoft.com/office/drawing/2010/main" val="0"/>
              </a:ext>
            </a:extLst>
          </a:blip>
          <a:stretch>
            <a:fillRect/>
          </a:stretch>
        </p:blipFill>
        <p:spPr>
          <a:xfrm>
            <a:off x="-4949" y="0"/>
            <a:ext cx="12201897" cy="6858000"/>
          </a:xfrm>
          <a:prstGeom prst="rect">
            <a:avLst/>
          </a:prstGeom>
        </p:spPr>
      </p:pic>
      <p:sp>
        <p:nvSpPr>
          <p:cNvPr id="8" name="Freeform 41">
            <a:extLst>
              <a:ext uri="{FF2B5EF4-FFF2-40B4-BE49-F238E27FC236}">
                <a16:creationId xmlns:a16="http://schemas.microsoft.com/office/drawing/2014/main" id="{53BB94EC-B164-F3E9-E4FC-6DF601CAD940}"/>
              </a:ext>
            </a:extLst>
          </p:cNvPr>
          <p:cNvSpPr/>
          <p:nvPr userDrawn="1"/>
        </p:nvSpPr>
        <p:spPr>
          <a:xfrm>
            <a:off x="5353733" y="1824368"/>
            <a:ext cx="6600633" cy="3897279"/>
          </a:xfrm>
          <a:custGeom>
            <a:avLst/>
            <a:gdLst>
              <a:gd name="connsiteX0" fmla="*/ 6959794 w 7900969"/>
              <a:gd name="connsiteY0" fmla="*/ 1285 h 4138368"/>
              <a:gd name="connsiteX1" fmla="*/ 7701430 w 7900969"/>
              <a:gd name="connsiteY1" fmla="*/ 53104 h 4138368"/>
              <a:gd name="connsiteX2" fmla="*/ 7900969 w 7900969"/>
              <a:gd name="connsiteY2" fmla="*/ 85533 h 4138368"/>
              <a:gd name="connsiteX3" fmla="*/ 7900969 w 7900969"/>
              <a:gd name="connsiteY3" fmla="*/ 2767870 h 4138368"/>
              <a:gd name="connsiteX4" fmla="*/ 7643010 w 7900969"/>
              <a:gd name="connsiteY4" fmla="*/ 2910281 h 4138368"/>
              <a:gd name="connsiteX5" fmla="*/ 5101628 w 7900969"/>
              <a:gd name="connsiteY5" fmla="*/ 3823249 h 4138368"/>
              <a:gd name="connsiteX6" fmla="*/ 18417 w 7900969"/>
              <a:gd name="connsiteY6" fmla="*/ 3166288 h 4138368"/>
              <a:gd name="connsiteX7" fmla="*/ 4277698 w 7900969"/>
              <a:gd name="connsiteY7" fmla="*/ 315120 h 4138368"/>
              <a:gd name="connsiteX8" fmla="*/ 6959794 w 7900969"/>
              <a:gd name="connsiteY8" fmla="*/ 1285 h 4138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900969" h="4138368">
                <a:moveTo>
                  <a:pt x="6959794" y="1285"/>
                </a:moveTo>
                <a:cubicBezTo>
                  <a:pt x="7223113" y="5963"/>
                  <a:pt x="7471460" y="23382"/>
                  <a:pt x="7701430" y="53104"/>
                </a:cubicBezTo>
                <a:lnTo>
                  <a:pt x="7900969" y="85533"/>
                </a:lnTo>
                <a:lnTo>
                  <a:pt x="7900969" y="2767870"/>
                </a:lnTo>
                <a:lnTo>
                  <a:pt x="7643010" y="2910281"/>
                </a:lnTo>
                <a:cubicBezTo>
                  <a:pt x="6941894" y="3274511"/>
                  <a:pt x="6069075" y="3596031"/>
                  <a:pt x="5101628" y="3823249"/>
                </a:cubicBezTo>
                <a:cubicBezTo>
                  <a:pt x="2521770" y="4429162"/>
                  <a:pt x="245939" y="4135031"/>
                  <a:pt x="18417" y="3166288"/>
                </a:cubicBezTo>
                <a:cubicBezTo>
                  <a:pt x="-209105" y="2197544"/>
                  <a:pt x="1697840" y="921033"/>
                  <a:pt x="4277698" y="315120"/>
                </a:cubicBezTo>
                <a:cubicBezTo>
                  <a:pt x="5245145" y="87902"/>
                  <a:pt x="6169838" y="-12747"/>
                  <a:pt x="6959794" y="1285"/>
                </a:cubicBezTo>
                <a:close/>
              </a:path>
            </a:pathLst>
          </a:custGeom>
          <a:noFill/>
          <a:ln w="25400">
            <a:solidFill>
              <a:schemeClr val="accent1">
                <a:lumMod val="75000"/>
                <a:alpha val="50000"/>
              </a:schemeClr>
            </a:solidFill>
          </a:ln>
          <a:effectLst>
            <a:glow rad="88900">
              <a:schemeClr val="accent1">
                <a:lumMod val="60000"/>
                <a:lumOff val="40000"/>
                <a:alpha val="20000"/>
              </a:schemeClr>
            </a:glo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 name="Rectangle 8">
            <a:extLst>
              <a:ext uri="{FF2B5EF4-FFF2-40B4-BE49-F238E27FC236}">
                <a16:creationId xmlns:a16="http://schemas.microsoft.com/office/drawing/2014/main" id="{F57F992B-4D41-AC70-D389-9FDEE70ED052}"/>
              </a:ext>
            </a:extLst>
          </p:cNvPr>
          <p:cNvSpPr/>
          <p:nvPr userDrawn="1"/>
        </p:nvSpPr>
        <p:spPr>
          <a:xfrm>
            <a:off x="-1" y="0"/>
            <a:ext cx="4828527" cy="6858000"/>
          </a:xfrm>
          <a:prstGeom prst="rect">
            <a:avLst/>
          </a:prstGeom>
          <a:gradFill flip="none" rotWithShape="1">
            <a:gsLst>
              <a:gs pos="0">
                <a:schemeClr val="tx1">
                  <a:alpha val="0"/>
                </a:schemeClr>
              </a:gs>
              <a:gs pos="84000">
                <a:schemeClr val="tx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a:extLst>
              <a:ext uri="{FF2B5EF4-FFF2-40B4-BE49-F238E27FC236}">
                <a16:creationId xmlns:a16="http://schemas.microsoft.com/office/drawing/2014/main" id="{6DA61EC3-170F-A8C9-E494-678CDA402164}"/>
              </a:ext>
            </a:extLst>
          </p:cNvPr>
          <p:cNvPicPr>
            <a:picLocks noChangeAspect="1"/>
          </p:cNvPicPr>
          <p:nvPr userDrawn="1"/>
        </p:nvPicPr>
        <p:blipFill>
          <a:blip r:embed="rId4">
            <a:duotone>
              <a:prstClr val="black"/>
              <a:srgbClr val="F200FB">
                <a:tint val="45000"/>
                <a:satMod val="400000"/>
              </a:srgbClr>
            </a:duotone>
            <a:extLst>
              <a:ext uri="{BEBA8EAE-BF5A-486C-A8C5-ECC9F3942E4B}">
                <a14:imgProps xmlns:a14="http://schemas.microsoft.com/office/drawing/2010/main">
                  <a14:imgLayer r:embed="rId5">
                    <a14:imgEffect>
                      <a14:brightnessContrast bright="30000"/>
                    </a14:imgEffect>
                  </a14:imgLayer>
                </a14:imgProps>
              </a:ext>
              <a:ext uri="{28A0092B-C50C-407E-A947-70E740481C1C}">
                <a14:useLocalDpi xmlns:a14="http://schemas.microsoft.com/office/drawing/2010/main" val="0"/>
              </a:ext>
            </a:extLst>
          </a:blip>
          <a:srcRect/>
          <a:stretch/>
        </p:blipFill>
        <p:spPr>
          <a:xfrm flipH="1">
            <a:off x="8561435" y="4864928"/>
            <a:ext cx="467488" cy="467488"/>
          </a:xfrm>
          <a:custGeom>
            <a:avLst/>
            <a:gdLst>
              <a:gd name="connsiteX0" fmla="*/ 369546 w 739092"/>
              <a:gd name="connsiteY0" fmla="*/ 0 h 739092"/>
              <a:gd name="connsiteX1" fmla="*/ 739092 w 739092"/>
              <a:gd name="connsiteY1" fmla="*/ 369546 h 739092"/>
              <a:gd name="connsiteX2" fmla="*/ 369546 w 739092"/>
              <a:gd name="connsiteY2" fmla="*/ 739092 h 739092"/>
              <a:gd name="connsiteX3" fmla="*/ 0 w 739092"/>
              <a:gd name="connsiteY3" fmla="*/ 369546 h 739092"/>
              <a:gd name="connsiteX4" fmla="*/ 369546 w 739092"/>
              <a:gd name="connsiteY4" fmla="*/ 0 h 7390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092" h="739092">
                <a:moveTo>
                  <a:pt x="369546" y="0"/>
                </a:moveTo>
                <a:cubicBezTo>
                  <a:pt x="573641" y="0"/>
                  <a:pt x="739092" y="165451"/>
                  <a:pt x="739092" y="369546"/>
                </a:cubicBezTo>
                <a:cubicBezTo>
                  <a:pt x="739092" y="573641"/>
                  <a:pt x="573641" y="739092"/>
                  <a:pt x="369546" y="739092"/>
                </a:cubicBezTo>
                <a:cubicBezTo>
                  <a:pt x="165451" y="739092"/>
                  <a:pt x="0" y="573641"/>
                  <a:pt x="0" y="369546"/>
                </a:cubicBezTo>
                <a:cubicBezTo>
                  <a:pt x="0" y="165451"/>
                  <a:pt x="165451" y="0"/>
                  <a:pt x="369546" y="0"/>
                </a:cubicBezTo>
                <a:close/>
              </a:path>
            </a:pathLst>
          </a:custGeom>
        </p:spPr>
      </p:pic>
      <p:pic>
        <p:nvPicPr>
          <p:cNvPr id="11" name="Picture 10">
            <a:extLst>
              <a:ext uri="{FF2B5EF4-FFF2-40B4-BE49-F238E27FC236}">
                <a16:creationId xmlns:a16="http://schemas.microsoft.com/office/drawing/2014/main" id="{7144E8BA-3045-1EB6-C92D-C6ABA17FF638}"/>
              </a:ext>
            </a:extLst>
          </p:cNvPr>
          <p:cNvPicPr>
            <a:picLocks noChangeAspect="1"/>
          </p:cNvPicPr>
          <p:nvPr userDrawn="1"/>
        </p:nvPicPr>
        <p:blipFill>
          <a:blip r:embed="rId6">
            <a:duotone>
              <a:prstClr val="black"/>
              <a:schemeClr val="accent6">
                <a:tint val="45000"/>
                <a:satMod val="400000"/>
              </a:schemeClr>
            </a:duotone>
            <a:extLst>
              <a:ext uri="{BEBA8EAE-BF5A-486C-A8C5-ECC9F3942E4B}">
                <a14:imgProps xmlns:a14="http://schemas.microsoft.com/office/drawing/2010/main">
                  <a14:imgLayer r:embed="rId7">
                    <a14:imgEffect>
                      <a14:brightnessContrast bright="43000"/>
                    </a14:imgEffect>
                  </a14:imgLayer>
                </a14:imgProps>
              </a:ext>
              <a:ext uri="{28A0092B-C50C-407E-A947-70E740481C1C}">
                <a14:useLocalDpi xmlns:a14="http://schemas.microsoft.com/office/drawing/2010/main" val="0"/>
              </a:ext>
            </a:extLst>
          </a:blip>
          <a:srcRect/>
          <a:stretch/>
        </p:blipFill>
        <p:spPr>
          <a:xfrm>
            <a:off x="9665081" y="4764542"/>
            <a:ext cx="1631167" cy="1631167"/>
          </a:xfrm>
          <a:custGeom>
            <a:avLst/>
            <a:gdLst>
              <a:gd name="connsiteX0" fmla="*/ 369546 w 739092"/>
              <a:gd name="connsiteY0" fmla="*/ 0 h 739092"/>
              <a:gd name="connsiteX1" fmla="*/ 739092 w 739092"/>
              <a:gd name="connsiteY1" fmla="*/ 369546 h 739092"/>
              <a:gd name="connsiteX2" fmla="*/ 369546 w 739092"/>
              <a:gd name="connsiteY2" fmla="*/ 739092 h 739092"/>
              <a:gd name="connsiteX3" fmla="*/ 0 w 739092"/>
              <a:gd name="connsiteY3" fmla="*/ 369546 h 739092"/>
              <a:gd name="connsiteX4" fmla="*/ 369546 w 739092"/>
              <a:gd name="connsiteY4" fmla="*/ 0 h 7390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092" h="739092">
                <a:moveTo>
                  <a:pt x="369546" y="0"/>
                </a:moveTo>
                <a:cubicBezTo>
                  <a:pt x="573641" y="0"/>
                  <a:pt x="739092" y="165451"/>
                  <a:pt x="739092" y="369546"/>
                </a:cubicBezTo>
                <a:cubicBezTo>
                  <a:pt x="739092" y="573641"/>
                  <a:pt x="573641" y="739092"/>
                  <a:pt x="369546" y="739092"/>
                </a:cubicBezTo>
                <a:cubicBezTo>
                  <a:pt x="165451" y="739092"/>
                  <a:pt x="0" y="573641"/>
                  <a:pt x="0" y="369546"/>
                </a:cubicBezTo>
                <a:cubicBezTo>
                  <a:pt x="0" y="165451"/>
                  <a:pt x="165451" y="0"/>
                  <a:pt x="369546" y="0"/>
                </a:cubicBezTo>
                <a:close/>
              </a:path>
            </a:pathLst>
          </a:custGeom>
        </p:spPr>
      </p:pic>
      <p:sp>
        <p:nvSpPr>
          <p:cNvPr id="15" name="Title 6">
            <a:extLst>
              <a:ext uri="{FF2B5EF4-FFF2-40B4-BE49-F238E27FC236}">
                <a16:creationId xmlns:a16="http://schemas.microsoft.com/office/drawing/2014/main" id="{E7EBEC3B-8BE4-5ADB-827B-7F4D1DFE6BF3}"/>
              </a:ext>
            </a:extLst>
          </p:cNvPr>
          <p:cNvSpPr>
            <a:spLocks noGrp="1"/>
          </p:cNvSpPr>
          <p:nvPr>
            <p:ph type="title"/>
          </p:nvPr>
        </p:nvSpPr>
        <p:spPr>
          <a:xfrm>
            <a:off x="6172200" y="411480"/>
            <a:ext cx="4800600" cy="2971800"/>
          </a:xfrm>
        </p:spPr>
        <p:txBody>
          <a:bodyPr anchor="b"/>
          <a:lstStyle>
            <a:lvl1pPr algn="l">
              <a:defRPr sz="6000" spc="100" baseline="0"/>
            </a:lvl1pPr>
          </a:lstStyle>
          <a:p>
            <a:r>
              <a:rPr lang="en-US"/>
              <a:t>Click to edit Master title style</a:t>
            </a:r>
            <a:endParaRPr lang="en-US" dirty="0"/>
          </a:p>
        </p:txBody>
      </p:sp>
      <p:sp>
        <p:nvSpPr>
          <p:cNvPr id="16" name="Text Placeholder 7">
            <a:extLst>
              <a:ext uri="{FF2B5EF4-FFF2-40B4-BE49-F238E27FC236}">
                <a16:creationId xmlns:a16="http://schemas.microsoft.com/office/drawing/2014/main" id="{8537BAEE-C5E9-5E2D-59B0-E37D83EDF5D3}"/>
              </a:ext>
            </a:extLst>
          </p:cNvPr>
          <p:cNvSpPr>
            <a:spLocks noGrp="1"/>
          </p:cNvSpPr>
          <p:nvPr>
            <p:ph type="body" sz="quarter" idx="13"/>
          </p:nvPr>
        </p:nvSpPr>
        <p:spPr>
          <a:xfrm>
            <a:off x="6172200" y="3456432"/>
            <a:ext cx="4800600" cy="2971800"/>
          </a:xfrm>
        </p:spPr>
        <p:txBody>
          <a:bodyPr anchor="t">
            <a:noAutofit/>
          </a:bodyPr>
          <a:lstStyle>
            <a:lvl1pPr marL="0" indent="0" algn="l">
              <a:buNone/>
              <a:defRPr sz="4800" cap="all" spc="100" baseline="0">
                <a:ln w="12700">
                  <a:solidFill>
                    <a:schemeClr val="accent1">
                      <a:lumMod val="60000"/>
                      <a:lumOff val="40000"/>
                    </a:schemeClr>
                  </a:solidFill>
                </a:ln>
                <a:noFill/>
                <a:effectLst>
                  <a:glow rad="88900">
                    <a:schemeClr val="accent1">
                      <a:alpha val="50000"/>
                    </a:schemeClr>
                  </a:glow>
                </a:effectLst>
              </a:defRPr>
            </a:lvl1pPr>
          </a:lstStyle>
          <a:p>
            <a:pPr lvl="0"/>
            <a:r>
              <a:rPr lang="en-US"/>
              <a:t>Click to edit Master text styles</a:t>
            </a:r>
          </a:p>
        </p:txBody>
      </p:sp>
      <p:sp>
        <p:nvSpPr>
          <p:cNvPr id="4" name="Content Placeholder 3">
            <a:extLst>
              <a:ext uri="{FF2B5EF4-FFF2-40B4-BE49-F238E27FC236}">
                <a16:creationId xmlns:a16="http://schemas.microsoft.com/office/drawing/2014/main" id="{C752CCA9-53A3-4DA5-AD45-C2A2C12A3A6A}"/>
              </a:ext>
            </a:extLst>
          </p:cNvPr>
          <p:cNvSpPr>
            <a:spLocks noGrp="1"/>
          </p:cNvSpPr>
          <p:nvPr>
            <p:ph sz="half" idx="2"/>
          </p:nvPr>
        </p:nvSpPr>
        <p:spPr>
          <a:xfrm>
            <a:off x="914400" y="548640"/>
            <a:ext cx="3886200" cy="2697480"/>
          </a:xfrm>
        </p:spPr>
        <p:txBody>
          <a:bodyPr/>
          <a:lstStyle>
            <a:lvl1pPr marL="228600" indent="-365760">
              <a:lnSpc>
                <a:spcPts val="2800"/>
              </a:lnSpc>
              <a:buClr>
                <a:schemeClr val="accent1"/>
              </a:buClr>
              <a:buFont typeface="Avenir Next LT Pro" panose="020B0504020202020204" pitchFamily="34" charset="0"/>
              <a:buChar char="+"/>
              <a:defRPr sz="1400">
                <a:solidFill>
                  <a:schemeClr val="bg1"/>
                </a:solidFill>
              </a:defRPr>
            </a:lvl1pPr>
            <a:lvl2pPr marL="685800" indent="-283464">
              <a:lnSpc>
                <a:spcPts val="2800"/>
              </a:lnSpc>
              <a:buClr>
                <a:schemeClr val="accent1"/>
              </a:buClr>
              <a:buFont typeface="Avenir Next LT Pro" panose="020B0504020202020204" pitchFamily="34" charset="0"/>
              <a:buChar char="+"/>
              <a:defRPr sz="1200">
                <a:solidFill>
                  <a:schemeClr val="bg1"/>
                </a:solidFill>
              </a:defRPr>
            </a:lvl2pPr>
            <a:lvl3pPr marL="1143000" indent="-283464">
              <a:lnSpc>
                <a:spcPts val="2800"/>
              </a:lnSpc>
              <a:buClr>
                <a:schemeClr val="accent1"/>
              </a:buClr>
              <a:buFont typeface="Avenir Next LT Pro" panose="020B0504020202020204" pitchFamily="34" charset="0"/>
              <a:buChar char="+"/>
              <a:defRPr sz="1100">
                <a:solidFill>
                  <a:schemeClr val="bg1"/>
                </a:solidFill>
              </a:defRPr>
            </a:lvl3pPr>
            <a:lvl4pPr marL="1600200" indent="-283464">
              <a:lnSpc>
                <a:spcPts val="2800"/>
              </a:lnSpc>
              <a:buClr>
                <a:schemeClr val="accent1"/>
              </a:buClr>
              <a:buFont typeface="Avenir Next LT Pro" panose="020B0504020202020204" pitchFamily="34" charset="0"/>
              <a:buChar char="+"/>
              <a:defRPr sz="1050">
                <a:solidFill>
                  <a:schemeClr val="bg1"/>
                </a:solidFill>
              </a:defRPr>
            </a:lvl4pPr>
            <a:lvl5pPr marL="2057400" indent="-283464">
              <a:lnSpc>
                <a:spcPts val="2800"/>
              </a:lnSpc>
              <a:buClr>
                <a:schemeClr val="accent1"/>
              </a:buClr>
              <a:buFont typeface="Avenir Next LT Pro" panose="020B0504020202020204" pitchFamily="34" charset="0"/>
              <a:buChar char="+"/>
              <a:defRPr sz="105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a:extLst>
              <a:ext uri="{FF2B5EF4-FFF2-40B4-BE49-F238E27FC236}">
                <a16:creationId xmlns:a16="http://schemas.microsoft.com/office/drawing/2014/main" id="{E2E342EE-68BB-484D-98C3-48A7847549D4}"/>
              </a:ext>
            </a:extLst>
          </p:cNvPr>
          <p:cNvSpPr>
            <a:spLocks noGrp="1"/>
          </p:cNvSpPr>
          <p:nvPr>
            <p:ph sz="quarter" idx="4"/>
          </p:nvPr>
        </p:nvSpPr>
        <p:spPr>
          <a:xfrm>
            <a:off x="914400" y="3611880"/>
            <a:ext cx="3886200" cy="2633471"/>
          </a:xfrm>
        </p:spPr>
        <p:txBody>
          <a:bodyPr/>
          <a:lstStyle>
            <a:lvl1pPr marL="228600" indent="-365760">
              <a:lnSpc>
                <a:spcPts val="2800"/>
              </a:lnSpc>
              <a:buClr>
                <a:schemeClr val="accent1"/>
              </a:buClr>
              <a:buFont typeface="Avenir Next LT Pro" panose="020B0504020202020204" pitchFamily="34" charset="0"/>
              <a:buChar char="+"/>
              <a:defRPr sz="1400">
                <a:solidFill>
                  <a:schemeClr val="bg1"/>
                </a:solidFill>
              </a:defRPr>
            </a:lvl1pPr>
            <a:lvl2pPr marL="685800" indent="-283464">
              <a:lnSpc>
                <a:spcPts val="2800"/>
              </a:lnSpc>
              <a:buClr>
                <a:schemeClr val="accent1"/>
              </a:buClr>
              <a:buFont typeface="Avenir Next LT Pro" panose="020B0504020202020204" pitchFamily="34" charset="0"/>
              <a:buChar char="+"/>
              <a:defRPr sz="1200">
                <a:solidFill>
                  <a:schemeClr val="bg1"/>
                </a:solidFill>
              </a:defRPr>
            </a:lvl2pPr>
            <a:lvl3pPr marL="1143000" indent="-283464">
              <a:lnSpc>
                <a:spcPts val="2800"/>
              </a:lnSpc>
              <a:buClr>
                <a:schemeClr val="accent1"/>
              </a:buClr>
              <a:buFont typeface="Avenir Next LT Pro" panose="020B0504020202020204" pitchFamily="34" charset="0"/>
              <a:buChar char="+"/>
              <a:defRPr sz="1100">
                <a:solidFill>
                  <a:schemeClr val="bg1"/>
                </a:solidFill>
              </a:defRPr>
            </a:lvl3pPr>
            <a:lvl4pPr marL="1600200" indent="-283464">
              <a:lnSpc>
                <a:spcPts val="2800"/>
              </a:lnSpc>
              <a:buClr>
                <a:schemeClr val="accent1"/>
              </a:buClr>
              <a:buFont typeface="Avenir Next LT Pro" panose="020B0504020202020204" pitchFamily="34" charset="0"/>
              <a:buChar char="+"/>
              <a:defRPr sz="1050">
                <a:solidFill>
                  <a:schemeClr val="bg1"/>
                </a:solidFill>
              </a:defRPr>
            </a:lvl4pPr>
            <a:lvl5pPr marL="2057400" indent="-283464">
              <a:lnSpc>
                <a:spcPts val="2800"/>
              </a:lnSpc>
              <a:buClr>
                <a:schemeClr val="accent1"/>
              </a:buClr>
              <a:buFont typeface="Avenir Next LT Pro" panose="020B0504020202020204" pitchFamily="34" charset="0"/>
              <a:buChar char="+"/>
              <a:defRPr sz="105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Rectangle 11">
            <a:extLst>
              <a:ext uri="{FF2B5EF4-FFF2-40B4-BE49-F238E27FC236}">
                <a16:creationId xmlns:a16="http://schemas.microsoft.com/office/drawing/2014/main" id="{DBEB95C8-426C-0490-8130-02BB6F5EA2A1}"/>
              </a:ext>
            </a:extLst>
          </p:cNvPr>
          <p:cNvSpPr/>
          <p:nvPr userDrawn="1"/>
        </p:nvSpPr>
        <p:spPr>
          <a:xfrm>
            <a:off x="11506200" y="0"/>
            <a:ext cx="6858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Footer Placeholder 12">
            <a:extLst>
              <a:ext uri="{FF2B5EF4-FFF2-40B4-BE49-F238E27FC236}">
                <a16:creationId xmlns:a16="http://schemas.microsoft.com/office/drawing/2014/main" id="{67D3F671-77D0-3C9C-51CF-810B180EAF65}"/>
              </a:ext>
            </a:extLst>
          </p:cNvPr>
          <p:cNvSpPr>
            <a:spLocks noGrp="1"/>
          </p:cNvSpPr>
          <p:nvPr>
            <p:ph type="ftr" sz="quarter" idx="10"/>
          </p:nvPr>
        </p:nvSpPr>
        <p:spPr/>
        <p:txBody>
          <a:bodyPr/>
          <a:lstStyle/>
          <a:p>
            <a:r>
              <a:rPr lang="en-US" dirty="0"/>
              <a:t>Artist portfolio</a:t>
            </a:r>
          </a:p>
        </p:txBody>
      </p:sp>
      <p:sp>
        <p:nvSpPr>
          <p:cNvPr id="14" name="Slide Number Placeholder 13">
            <a:extLst>
              <a:ext uri="{FF2B5EF4-FFF2-40B4-BE49-F238E27FC236}">
                <a16:creationId xmlns:a16="http://schemas.microsoft.com/office/drawing/2014/main" id="{CA3E91D8-0DEC-C5E5-EBF8-391C9C961F33}"/>
              </a:ext>
            </a:extLst>
          </p:cNvPr>
          <p:cNvSpPr>
            <a:spLocks noGrp="1"/>
          </p:cNvSpPr>
          <p:nvPr>
            <p:ph type="sldNum" sz="quarter" idx="11"/>
          </p:nvPr>
        </p:nvSpPr>
        <p:spPr/>
        <p:txBody>
          <a:bodyPr/>
          <a:lstStyle/>
          <a:p>
            <a:fld id="{0FF9F32E-65A7-074C-AFA1-DE0771000F54}" type="slidenum">
              <a:rPr lang="en-US" smtClean="0"/>
              <a:pPr/>
              <a:t>‹#›</a:t>
            </a:fld>
            <a:endParaRPr lang="en-US" dirty="0"/>
          </a:p>
        </p:txBody>
      </p:sp>
    </p:spTree>
    <p:extLst>
      <p:ext uri="{BB962C8B-B14F-4D97-AF65-F5344CB8AC3E}">
        <p14:creationId xmlns:p14="http://schemas.microsoft.com/office/powerpoint/2010/main" val="29475671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descr="A picture containing night, star, dark, outdoor object&#10;&#10;Description automatically generated">
            <a:extLst>
              <a:ext uri="{FF2B5EF4-FFF2-40B4-BE49-F238E27FC236}">
                <a16:creationId xmlns:a16="http://schemas.microsoft.com/office/drawing/2014/main" id="{05B2FEEE-1C5D-9FDF-452D-CB9425426F68}"/>
              </a:ext>
            </a:extLst>
          </p:cNvPr>
          <p:cNvPicPr>
            <a:picLocks/>
          </p:cNvPicPr>
          <p:nvPr userDrawn="1"/>
        </p:nvPicPr>
        <p:blipFill>
          <a:blip r:embed="rId2">
            <a:alphaModFix amt="50000"/>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sp>
        <p:nvSpPr>
          <p:cNvPr id="3" name="Rectangle 2">
            <a:extLst>
              <a:ext uri="{FF2B5EF4-FFF2-40B4-BE49-F238E27FC236}">
                <a16:creationId xmlns:a16="http://schemas.microsoft.com/office/drawing/2014/main" id="{A87D7004-0584-D090-556D-73C53443760A}"/>
              </a:ext>
            </a:extLst>
          </p:cNvPr>
          <p:cNvSpPr/>
          <p:nvPr userDrawn="1"/>
        </p:nvSpPr>
        <p:spPr>
          <a:xfrm>
            <a:off x="11506200" y="0"/>
            <a:ext cx="6858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Footer Placeholder 8">
            <a:extLst>
              <a:ext uri="{FF2B5EF4-FFF2-40B4-BE49-F238E27FC236}">
                <a16:creationId xmlns:a16="http://schemas.microsoft.com/office/drawing/2014/main" id="{C29E8555-3BC8-73C0-C3AC-19EE0781C971}"/>
              </a:ext>
            </a:extLst>
          </p:cNvPr>
          <p:cNvSpPr>
            <a:spLocks noGrp="1"/>
          </p:cNvSpPr>
          <p:nvPr>
            <p:ph type="ftr" sz="quarter" idx="10"/>
          </p:nvPr>
        </p:nvSpPr>
        <p:spPr/>
        <p:txBody>
          <a:bodyPr/>
          <a:lstStyle/>
          <a:p>
            <a:r>
              <a:rPr lang="en-US" dirty="0"/>
              <a:t>Artist portfolio</a:t>
            </a:r>
          </a:p>
        </p:txBody>
      </p:sp>
      <p:sp>
        <p:nvSpPr>
          <p:cNvPr id="10" name="Slide Number Placeholder 9">
            <a:extLst>
              <a:ext uri="{FF2B5EF4-FFF2-40B4-BE49-F238E27FC236}">
                <a16:creationId xmlns:a16="http://schemas.microsoft.com/office/drawing/2014/main" id="{E5D336DD-CA5C-B12D-238E-E2104F6EB91A}"/>
              </a:ext>
            </a:extLst>
          </p:cNvPr>
          <p:cNvSpPr>
            <a:spLocks noGrp="1"/>
          </p:cNvSpPr>
          <p:nvPr>
            <p:ph type="sldNum" sz="quarter" idx="11"/>
          </p:nvPr>
        </p:nvSpPr>
        <p:spPr/>
        <p:txBody>
          <a:bodyPr/>
          <a:lstStyle/>
          <a:p>
            <a:fld id="{0FF9F32E-65A7-074C-AFA1-DE0771000F54}" type="slidenum">
              <a:rPr lang="en-US" smtClean="0"/>
              <a:pPr/>
              <a:t>‹#›</a:t>
            </a:fld>
            <a:endParaRPr lang="en-US" dirty="0"/>
          </a:p>
        </p:txBody>
      </p:sp>
    </p:spTree>
    <p:extLst>
      <p:ext uri="{BB962C8B-B14F-4D97-AF65-F5344CB8AC3E}">
        <p14:creationId xmlns:p14="http://schemas.microsoft.com/office/powerpoint/2010/main" val="287510722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5" name="Picture 4" descr="A picture containing night, star, dark, outdoor object&#10;&#10;Description automatically generated">
            <a:extLst>
              <a:ext uri="{FF2B5EF4-FFF2-40B4-BE49-F238E27FC236}">
                <a16:creationId xmlns:a16="http://schemas.microsoft.com/office/drawing/2014/main" id="{E1860D7C-3702-B8DC-9B16-9FDE43D8D7AD}"/>
              </a:ext>
            </a:extLst>
          </p:cNvPr>
          <p:cNvPicPr>
            <a:picLocks/>
          </p:cNvPicPr>
          <p:nvPr userDrawn="1"/>
        </p:nvPicPr>
        <p:blipFill>
          <a:blip r:embed="rId2">
            <a:alphaModFix amt="50000"/>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sp>
        <p:nvSpPr>
          <p:cNvPr id="6" name="Rectangle 5">
            <a:extLst>
              <a:ext uri="{FF2B5EF4-FFF2-40B4-BE49-F238E27FC236}">
                <a16:creationId xmlns:a16="http://schemas.microsoft.com/office/drawing/2014/main" id="{5B006D7C-712C-7577-2A17-2AB9B4BCA14C}"/>
              </a:ext>
            </a:extLst>
          </p:cNvPr>
          <p:cNvSpPr/>
          <p:nvPr userDrawn="1"/>
        </p:nvSpPr>
        <p:spPr>
          <a:xfrm>
            <a:off x="11506200" y="0"/>
            <a:ext cx="6858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05BD6A3-F987-4FCC-A6EF-2EF0D33C088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C3F06A0-63CE-4272-B90E-4F20296BFBE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8467220-06E3-427A-B4D3-9B0030E09D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2" name="Footer Placeholder 11">
            <a:extLst>
              <a:ext uri="{FF2B5EF4-FFF2-40B4-BE49-F238E27FC236}">
                <a16:creationId xmlns:a16="http://schemas.microsoft.com/office/drawing/2014/main" id="{460CB609-0175-36CB-134B-6529A325A43F}"/>
              </a:ext>
            </a:extLst>
          </p:cNvPr>
          <p:cNvSpPr>
            <a:spLocks noGrp="1"/>
          </p:cNvSpPr>
          <p:nvPr>
            <p:ph type="ftr" sz="quarter" idx="10"/>
          </p:nvPr>
        </p:nvSpPr>
        <p:spPr/>
        <p:txBody>
          <a:bodyPr/>
          <a:lstStyle/>
          <a:p>
            <a:r>
              <a:rPr lang="en-US" dirty="0"/>
              <a:t>Artist portfolio</a:t>
            </a:r>
          </a:p>
        </p:txBody>
      </p:sp>
      <p:sp>
        <p:nvSpPr>
          <p:cNvPr id="13" name="Slide Number Placeholder 12">
            <a:extLst>
              <a:ext uri="{FF2B5EF4-FFF2-40B4-BE49-F238E27FC236}">
                <a16:creationId xmlns:a16="http://schemas.microsoft.com/office/drawing/2014/main" id="{D08DD3E3-3CB6-ECAB-A862-EC06A87E11E1}"/>
              </a:ext>
            </a:extLst>
          </p:cNvPr>
          <p:cNvSpPr>
            <a:spLocks noGrp="1"/>
          </p:cNvSpPr>
          <p:nvPr>
            <p:ph type="sldNum" sz="quarter" idx="11"/>
          </p:nvPr>
        </p:nvSpPr>
        <p:spPr/>
        <p:txBody>
          <a:bodyPr/>
          <a:lstStyle/>
          <a:p>
            <a:fld id="{0FF9F32E-65A7-074C-AFA1-DE0771000F54}" type="slidenum">
              <a:rPr lang="en-US" smtClean="0"/>
              <a:pPr/>
              <a:t>‹#›</a:t>
            </a:fld>
            <a:endParaRPr lang="en-US" dirty="0"/>
          </a:p>
        </p:txBody>
      </p:sp>
    </p:spTree>
    <p:extLst>
      <p:ext uri="{BB962C8B-B14F-4D97-AF65-F5344CB8AC3E}">
        <p14:creationId xmlns:p14="http://schemas.microsoft.com/office/powerpoint/2010/main" val="79920054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pic>
        <p:nvPicPr>
          <p:cNvPr id="5" name="Picture 4" descr="A picture containing night, star, dark, outdoor object&#10;&#10;Description automatically generated">
            <a:extLst>
              <a:ext uri="{FF2B5EF4-FFF2-40B4-BE49-F238E27FC236}">
                <a16:creationId xmlns:a16="http://schemas.microsoft.com/office/drawing/2014/main" id="{19C4C0E2-F58A-83A2-2361-BE48D936EAE7}"/>
              </a:ext>
            </a:extLst>
          </p:cNvPr>
          <p:cNvPicPr>
            <a:picLocks/>
          </p:cNvPicPr>
          <p:nvPr userDrawn="1"/>
        </p:nvPicPr>
        <p:blipFill>
          <a:blip r:embed="rId2">
            <a:alphaModFix amt="50000"/>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sp>
        <p:nvSpPr>
          <p:cNvPr id="6" name="Rectangle 5">
            <a:extLst>
              <a:ext uri="{FF2B5EF4-FFF2-40B4-BE49-F238E27FC236}">
                <a16:creationId xmlns:a16="http://schemas.microsoft.com/office/drawing/2014/main" id="{9381F0BD-382D-E072-EB84-EDB0B989735A}"/>
              </a:ext>
            </a:extLst>
          </p:cNvPr>
          <p:cNvSpPr/>
          <p:nvPr userDrawn="1"/>
        </p:nvSpPr>
        <p:spPr>
          <a:xfrm>
            <a:off x="11506200" y="0"/>
            <a:ext cx="6858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Picture Placeholder 2">
            <a:extLst>
              <a:ext uri="{FF2B5EF4-FFF2-40B4-BE49-F238E27FC236}">
                <a16:creationId xmlns:a16="http://schemas.microsoft.com/office/drawing/2014/main" id="{08A489A7-7CA6-4CC9-B634-FCB2E102C6B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7DF5F80D-1DB9-4E0A-8F68-924FC1C9C3B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3" name="Footer Placeholder 12">
            <a:extLst>
              <a:ext uri="{FF2B5EF4-FFF2-40B4-BE49-F238E27FC236}">
                <a16:creationId xmlns:a16="http://schemas.microsoft.com/office/drawing/2014/main" id="{C8CD48E9-A9FB-AF82-1ACF-AFCEAFBF8143}"/>
              </a:ext>
            </a:extLst>
          </p:cNvPr>
          <p:cNvSpPr>
            <a:spLocks noGrp="1"/>
          </p:cNvSpPr>
          <p:nvPr>
            <p:ph type="ftr" sz="quarter" idx="10"/>
          </p:nvPr>
        </p:nvSpPr>
        <p:spPr/>
        <p:txBody>
          <a:bodyPr/>
          <a:lstStyle/>
          <a:p>
            <a:r>
              <a:rPr lang="en-US" dirty="0"/>
              <a:t>Artist portfolio</a:t>
            </a:r>
          </a:p>
        </p:txBody>
      </p:sp>
      <p:sp>
        <p:nvSpPr>
          <p:cNvPr id="14" name="Slide Number Placeholder 13">
            <a:extLst>
              <a:ext uri="{FF2B5EF4-FFF2-40B4-BE49-F238E27FC236}">
                <a16:creationId xmlns:a16="http://schemas.microsoft.com/office/drawing/2014/main" id="{F93B4D78-1A75-AE0C-74E1-5BEE61ECF08C}"/>
              </a:ext>
            </a:extLst>
          </p:cNvPr>
          <p:cNvSpPr>
            <a:spLocks noGrp="1"/>
          </p:cNvSpPr>
          <p:nvPr>
            <p:ph type="sldNum" sz="quarter" idx="11"/>
          </p:nvPr>
        </p:nvSpPr>
        <p:spPr/>
        <p:txBody>
          <a:bodyPr/>
          <a:lstStyle/>
          <a:p>
            <a:fld id="{0FF9F32E-65A7-074C-AFA1-DE0771000F54}" type="slidenum">
              <a:rPr lang="en-US" smtClean="0"/>
              <a:pPr/>
              <a:t>‹#›</a:t>
            </a:fld>
            <a:endParaRPr lang="en-US" dirty="0"/>
          </a:p>
        </p:txBody>
      </p:sp>
      <p:sp>
        <p:nvSpPr>
          <p:cNvPr id="2" name="Title 1">
            <a:extLst>
              <a:ext uri="{FF2B5EF4-FFF2-40B4-BE49-F238E27FC236}">
                <a16:creationId xmlns:a16="http://schemas.microsoft.com/office/drawing/2014/main" id="{40401023-7E51-85AD-1F06-8C42D0BA6F4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Tree>
    <p:extLst>
      <p:ext uri="{BB962C8B-B14F-4D97-AF65-F5344CB8AC3E}">
        <p14:creationId xmlns:p14="http://schemas.microsoft.com/office/powerpoint/2010/main" val="4351659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pic>
        <p:nvPicPr>
          <p:cNvPr id="6" name="Picture 5" descr="Background pattern&#10;&#10;Description automatically generated with medium confidence">
            <a:extLst>
              <a:ext uri="{FF2B5EF4-FFF2-40B4-BE49-F238E27FC236}">
                <a16:creationId xmlns:a16="http://schemas.microsoft.com/office/drawing/2014/main" id="{51B54D94-A660-E95A-13FA-7258FE32BD5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1524" y="0"/>
            <a:ext cx="12188952" cy="6858000"/>
          </a:xfrm>
          <a:prstGeom prst="rect">
            <a:avLst/>
          </a:prstGeom>
        </p:spPr>
      </p:pic>
      <p:sp>
        <p:nvSpPr>
          <p:cNvPr id="15" name="Picture Placeholder 14">
            <a:extLst>
              <a:ext uri="{FF2B5EF4-FFF2-40B4-BE49-F238E27FC236}">
                <a16:creationId xmlns:a16="http://schemas.microsoft.com/office/drawing/2014/main" id="{4EFCC935-92A7-A8D4-FEB6-90BAFB78BAA8}"/>
              </a:ext>
            </a:extLst>
          </p:cNvPr>
          <p:cNvSpPr>
            <a:spLocks noGrp="1"/>
          </p:cNvSpPr>
          <p:nvPr>
            <p:ph type="pic" sz="quarter" idx="13"/>
          </p:nvPr>
        </p:nvSpPr>
        <p:spPr>
          <a:xfrm>
            <a:off x="274320" y="0"/>
            <a:ext cx="9820656" cy="6858000"/>
          </a:xfrm>
        </p:spPr>
        <p:txBody>
          <a:bodyPr anchor="ctr"/>
          <a:lstStyle>
            <a:lvl1pPr marL="0" indent="0" algn="ctr">
              <a:buNone/>
              <a:defRPr/>
            </a:lvl1pPr>
          </a:lstStyle>
          <a:p>
            <a:r>
              <a:rPr lang="en-US"/>
              <a:t>Click icon to add picture</a:t>
            </a:r>
            <a:endParaRPr lang="en-US" dirty="0"/>
          </a:p>
        </p:txBody>
      </p:sp>
      <p:sp>
        <p:nvSpPr>
          <p:cNvPr id="7" name="Rectangle 6">
            <a:extLst>
              <a:ext uri="{FF2B5EF4-FFF2-40B4-BE49-F238E27FC236}">
                <a16:creationId xmlns:a16="http://schemas.microsoft.com/office/drawing/2014/main" id="{0FEFEA80-D2B3-224F-A369-155169EACE7D}"/>
              </a:ext>
            </a:extLst>
          </p:cNvPr>
          <p:cNvSpPr/>
          <p:nvPr userDrawn="1"/>
        </p:nvSpPr>
        <p:spPr>
          <a:xfrm>
            <a:off x="11506200" y="0"/>
            <a:ext cx="6858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9CC9C56-E571-EEF0-909A-C061564A73EC}"/>
              </a:ext>
            </a:extLst>
          </p:cNvPr>
          <p:cNvSpPr>
            <a:spLocks noGrp="1"/>
          </p:cNvSpPr>
          <p:nvPr>
            <p:ph type="title"/>
          </p:nvPr>
        </p:nvSpPr>
        <p:spPr>
          <a:xfrm>
            <a:off x="6172200" y="1719072"/>
            <a:ext cx="4800600" cy="3429000"/>
          </a:xfrm>
        </p:spPr>
        <p:txBody>
          <a:bodyPr/>
          <a:lstStyle>
            <a:lvl1pPr>
              <a:defRPr sz="6000">
                <a:ln w="12700">
                  <a:solidFill>
                    <a:schemeClr val="accent1">
                      <a:lumMod val="60000"/>
                      <a:lumOff val="40000"/>
                    </a:schemeClr>
                  </a:solidFill>
                </a:ln>
                <a:noFill/>
                <a:effectLst>
                  <a:glow rad="88900">
                    <a:schemeClr val="accent1">
                      <a:alpha val="50000"/>
                    </a:schemeClr>
                  </a:glow>
                </a:effectLst>
              </a:defRPr>
            </a:lvl1pPr>
          </a:lstStyle>
          <a:p>
            <a:r>
              <a:rPr lang="en-US"/>
              <a:t>Click to edit Master title style</a:t>
            </a:r>
          </a:p>
        </p:txBody>
      </p:sp>
      <p:sp>
        <p:nvSpPr>
          <p:cNvPr id="3" name="Slide Number Placeholder 2">
            <a:extLst>
              <a:ext uri="{FF2B5EF4-FFF2-40B4-BE49-F238E27FC236}">
                <a16:creationId xmlns:a16="http://schemas.microsoft.com/office/drawing/2014/main" id="{A40E14E0-D6CD-7F40-2CF4-DDD5342C954F}"/>
              </a:ext>
            </a:extLst>
          </p:cNvPr>
          <p:cNvSpPr>
            <a:spLocks noGrp="1"/>
          </p:cNvSpPr>
          <p:nvPr>
            <p:ph type="sldNum" sz="quarter" idx="10"/>
          </p:nvPr>
        </p:nvSpPr>
        <p:spPr/>
        <p:txBody>
          <a:bodyPr/>
          <a:lstStyle/>
          <a:p>
            <a:fld id="{0FF9F32E-65A7-074C-AFA1-DE0771000F54}" type="slidenum">
              <a:rPr lang="en-US" smtClean="0"/>
              <a:pPr/>
              <a:t>‹#›</a:t>
            </a:fld>
            <a:endParaRPr lang="en-US" dirty="0"/>
          </a:p>
        </p:txBody>
      </p:sp>
      <p:sp>
        <p:nvSpPr>
          <p:cNvPr id="4" name="Footer Placeholder 3">
            <a:extLst>
              <a:ext uri="{FF2B5EF4-FFF2-40B4-BE49-F238E27FC236}">
                <a16:creationId xmlns:a16="http://schemas.microsoft.com/office/drawing/2014/main" id="{F7BE7979-D61A-0CFB-5E3A-D5A502E74245}"/>
              </a:ext>
            </a:extLst>
          </p:cNvPr>
          <p:cNvSpPr>
            <a:spLocks noGrp="1"/>
          </p:cNvSpPr>
          <p:nvPr>
            <p:ph type="ftr" sz="quarter" idx="11"/>
          </p:nvPr>
        </p:nvSpPr>
        <p:spPr/>
        <p:txBody>
          <a:bodyPr/>
          <a:lstStyle/>
          <a:p>
            <a:r>
              <a:rPr lang="en-US" dirty="0"/>
              <a:t>Artist portfolio</a:t>
            </a:r>
          </a:p>
        </p:txBody>
      </p:sp>
      <p:sp>
        <p:nvSpPr>
          <p:cNvPr id="9" name="Text Placeholder 8">
            <a:extLst>
              <a:ext uri="{FF2B5EF4-FFF2-40B4-BE49-F238E27FC236}">
                <a16:creationId xmlns:a16="http://schemas.microsoft.com/office/drawing/2014/main" id="{670D91A5-0AB1-06A2-2C29-6741EDCDE8E9}"/>
              </a:ext>
            </a:extLst>
          </p:cNvPr>
          <p:cNvSpPr>
            <a:spLocks noGrp="1"/>
          </p:cNvSpPr>
          <p:nvPr>
            <p:ph type="body" sz="quarter" idx="12"/>
          </p:nvPr>
        </p:nvSpPr>
        <p:spPr>
          <a:xfrm>
            <a:off x="880357" y="1388263"/>
            <a:ext cx="4572000" cy="4676775"/>
          </a:xfrm>
        </p:spPr>
        <p:txBody>
          <a:bodyPr/>
          <a:lstStyle>
            <a:lvl1pPr marL="640080" indent="-640080">
              <a:lnSpc>
                <a:spcPct val="200000"/>
              </a:lnSpc>
              <a:spcBef>
                <a:spcPts val="1000"/>
              </a:spcBef>
              <a:buClr>
                <a:schemeClr val="accent1"/>
              </a:buClr>
              <a:buFont typeface="Avenir Next LT Pro" panose="020B0504020202020204" pitchFamily="34" charset="0"/>
              <a:buChar char="+"/>
              <a:defRPr sz="2400" cap="all" baseline="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18183870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pic>
        <p:nvPicPr>
          <p:cNvPr id="23" name="Picture 22" descr="Background pattern&#10;&#10;Description automatically generated">
            <a:extLst>
              <a:ext uri="{FF2B5EF4-FFF2-40B4-BE49-F238E27FC236}">
                <a16:creationId xmlns:a16="http://schemas.microsoft.com/office/drawing/2014/main" id="{95781003-A1B2-4E8D-E01D-57F7E4DD97C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307"/>
          <a:stretch/>
        </p:blipFill>
        <p:spPr>
          <a:xfrm>
            <a:off x="0" y="0"/>
            <a:ext cx="12192000" cy="6858000"/>
          </a:xfrm>
          <a:prstGeom prst="rect">
            <a:avLst/>
          </a:prstGeom>
        </p:spPr>
      </p:pic>
      <p:sp>
        <p:nvSpPr>
          <p:cNvPr id="7" name="Rectangle 6">
            <a:extLst>
              <a:ext uri="{FF2B5EF4-FFF2-40B4-BE49-F238E27FC236}">
                <a16:creationId xmlns:a16="http://schemas.microsoft.com/office/drawing/2014/main" id="{0FEFEA80-D2B3-224F-A369-155169EACE7D}"/>
              </a:ext>
            </a:extLst>
          </p:cNvPr>
          <p:cNvSpPr/>
          <p:nvPr userDrawn="1"/>
        </p:nvSpPr>
        <p:spPr>
          <a:xfrm>
            <a:off x="11506200" y="0"/>
            <a:ext cx="6858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9CC9C56-E571-EEF0-909A-C061564A73EC}"/>
              </a:ext>
            </a:extLst>
          </p:cNvPr>
          <p:cNvSpPr>
            <a:spLocks noGrp="1"/>
          </p:cNvSpPr>
          <p:nvPr>
            <p:ph type="title"/>
          </p:nvPr>
        </p:nvSpPr>
        <p:spPr>
          <a:xfrm>
            <a:off x="914400" y="1719072"/>
            <a:ext cx="4800600" cy="3429000"/>
          </a:xfrm>
        </p:spPr>
        <p:txBody>
          <a:bodyPr/>
          <a:lstStyle>
            <a:lvl1pPr>
              <a:defRPr sz="6000">
                <a:ln w="12700">
                  <a:solidFill>
                    <a:schemeClr val="accent1">
                      <a:lumMod val="60000"/>
                      <a:lumOff val="40000"/>
                    </a:schemeClr>
                  </a:solidFill>
                </a:ln>
                <a:noFill/>
                <a:effectLst>
                  <a:glow rad="88900">
                    <a:schemeClr val="accent1">
                      <a:alpha val="50000"/>
                    </a:schemeClr>
                  </a:glow>
                </a:effectLst>
              </a:defRPr>
            </a:lvl1pPr>
          </a:lstStyle>
          <a:p>
            <a:r>
              <a:rPr lang="en-US"/>
              <a:t>Click to edit Master title style</a:t>
            </a:r>
            <a:endParaRPr lang="en-US" dirty="0"/>
          </a:p>
        </p:txBody>
      </p:sp>
      <p:sp>
        <p:nvSpPr>
          <p:cNvPr id="3" name="Slide Number Placeholder 2">
            <a:extLst>
              <a:ext uri="{FF2B5EF4-FFF2-40B4-BE49-F238E27FC236}">
                <a16:creationId xmlns:a16="http://schemas.microsoft.com/office/drawing/2014/main" id="{A40E14E0-D6CD-7F40-2CF4-DDD5342C954F}"/>
              </a:ext>
            </a:extLst>
          </p:cNvPr>
          <p:cNvSpPr>
            <a:spLocks noGrp="1"/>
          </p:cNvSpPr>
          <p:nvPr>
            <p:ph type="sldNum" sz="quarter" idx="10"/>
          </p:nvPr>
        </p:nvSpPr>
        <p:spPr/>
        <p:txBody>
          <a:bodyPr/>
          <a:lstStyle/>
          <a:p>
            <a:fld id="{0FF9F32E-65A7-074C-AFA1-DE0771000F54}" type="slidenum">
              <a:rPr lang="en-US" smtClean="0"/>
              <a:pPr/>
              <a:t>‹#›</a:t>
            </a:fld>
            <a:endParaRPr lang="en-US" dirty="0"/>
          </a:p>
        </p:txBody>
      </p:sp>
      <p:sp>
        <p:nvSpPr>
          <p:cNvPr id="4" name="Footer Placeholder 3">
            <a:extLst>
              <a:ext uri="{FF2B5EF4-FFF2-40B4-BE49-F238E27FC236}">
                <a16:creationId xmlns:a16="http://schemas.microsoft.com/office/drawing/2014/main" id="{F7BE7979-D61A-0CFB-5E3A-D5A502E74245}"/>
              </a:ext>
            </a:extLst>
          </p:cNvPr>
          <p:cNvSpPr>
            <a:spLocks noGrp="1"/>
          </p:cNvSpPr>
          <p:nvPr>
            <p:ph type="ftr" sz="quarter" idx="11"/>
          </p:nvPr>
        </p:nvSpPr>
        <p:spPr/>
        <p:txBody>
          <a:bodyPr/>
          <a:lstStyle/>
          <a:p>
            <a:r>
              <a:rPr lang="en-US" dirty="0"/>
              <a:t>Artist portfolio</a:t>
            </a:r>
          </a:p>
        </p:txBody>
      </p:sp>
      <p:sp>
        <p:nvSpPr>
          <p:cNvPr id="9" name="Text Placeholder 8">
            <a:extLst>
              <a:ext uri="{FF2B5EF4-FFF2-40B4-BE49-F238E27FC236}">
                <a16:creationId xmlns:a16="http://schemas.microsoft.com/office/drawing/2014/main" id="{670D91A5-0AB1-06A2-2C29-6741EDCDE8E9}"/>
              </a:ext>
            </a:extLst>
          </p:cNvPr>
          <p:cNvSpPr>
            <a:spLocks noGrp="1"/>
          </p:cNvSpPr>
          <p:nvPr>
            <p:ph type="body" sz="quarter" idx="12"/>
          </p:nvPr>
        </p:nvSpPr>
        <p:spPr>
          <a:xfrm>
            <a:off x="6172200" y="1773936"/>
            <a:ext cx="4572000" cy="3429000"/>
          </a:xfrm>
        </p:spPr>
        <p:txBody>
          <a:bodyPr anchor="ctr"/>
          <a:lstStyle>
            <a:lvl1pPr marL="0" indent="0">
              <a:lnSpc>
                <a:spcPts val="2800"/>
              </a:lnSpc>
              <a:spcBef>
                <a:spcPts val="1000"/>
              </a:spcBef>
              <a:buClr>
                <a:schemeClr val="accent1"/>
              </a:buClr>
              <a:buFont typeface="Avenir Next LT Pro" panose="020B0504020202020204" pitchFamily="34" charset="0"/>
              <a:buNone/>
              <a:defRPr sz="1400" cap="none" baseline="0">
                <a:solidFill>
                  <a:schemeClr val="bg1"/>
                </a:solidFill>
              </a:defRPr>
            </a:lvl1pPr>
          </a:lstStyle>
          <a:p>
            <a:pPr lvl="0"/>
            <a:r>
              <a:rPr lang="en-US"/>
              <a:t>Click to edit Master text styles</a:t>
            </a:r>
          </a:p>
        </p:txBody>
      </p:sp>
      <p:pic>
        <p:nvPicPr>
          <p:cNvPr id="5" name="Picture 4">
            <a:extLst>
              <a:ext uri="{FF2B5EF4-FFF2-40B4-BE49-F238E27FC236}">
                <a16:creationId xmlns:a16="http://schemas.microsoft.com/office/drawing/2014/main" id="{A91B7BAF-ABDC-F800-6028-CF87B2EABAD4}"/>
              </a:ext>
            </a:extLst>
          </p:cNvPr>
          <p:cNvPicPr>
            <a:picLocks noChangeAspect="1"/>
          </p:cNvPicPr>
          <p:nvPr userDrawn="1"/>
        </p:nvPicPr>
        <p:blipFill>
          <a:blip r:embed="rId3">
            <a:duotone>
              <a:prstClr val="black"/>
              <a:schemeClr val="accent6">
                <a:tint val="45000"/>
                <a:satMod val="400000"/>
              </a:schemeClr>
            </a:duotone>
            <a:extLst>
              <a:ext uri="{BEBA8EAE-BF5A-486C-A8C5-ECC9F3942E4B}">
                <a14:imgProps xmlns:a14="http://schemas.microsoft.com/office/drawing/2010/main">
                  <a14:imgLayer r:embed="rId4">
                    <a14:imgEffect>
                      <a14:brightnessContrast bright="25000"/>
                    </a14:imgEffect>
                  </a14:imgLayer>
                </a14:imgProps>
              </a:ext>
              <a:ext uri="{28A0092B-C50C-407E-A947-70E740481C1C}">
                <a14:useLocalDpi xmlns:a14="http://schemas.microsoft.com/office/drawing/2010/main" val="0"/>
              </a:ext>
            </a:extLst>
          </a:blip>
          <a:srcRect l="2468" r="2468"/>
          <a:stretch/>
        </p:blipFill>
        <p:spPr>
          <a:xfrm rot="10800000">
            <a:off x="379726" y="0"/>
            <a:ext cx="2305250" cy="1204329"/>
          </a:xfrm>
          <a:custGeom>
            <a:avLst/>
            <a:gdLst>
              <a:gd name="connsiteX0" fmla="*/ 2290117 w 4580234"/>
              <a:gd name="connsiteY0" fmla="*/ 0 h 2392846"/>
              <a:gd name="connsiteX1" fmla="*/ 4580234 w 4580234"/>
              <a:gd name="connsiteY1" fmla="*/ 2290117 h 2392846"/>
              <a:gd name="connsiteX2" fmla="*/ 4575047 w 4580234"/>
              <a:gd name="connsiteY2" fmla="*/ 2392846 h 2392846"/>
              <a:gd name="connsiteX3" fmla="*/ 5188 w 4580234"/>
              <a:gd name="connsiteY3" fmla="*/ 2392846 h 2392846"/>
              <a:gd name="connsiteX4" fmla="*/ 0 w 4580234"/>
              <a:gd name="connsiteY4" fmla="*/ 2290117 h 2392846"/>
              <a:gd name="connsiteX5" fmla="*/ 2290117 w 4580234"/>
              <a:gd name="connsiteY5" fmla="*/ 0 h 2392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80234" h="2392846">
                <a:moveTo>
                  <a:pt x="2290117" y="0"/>
                </a:moveTo>
                <a:cubicBezTo>
                  <a:pt x="3554914" y="0"/>
                  <a:pt x="4580234" y="1025320"/>
                  <a:pt x="4580234" y="2290117"/>
                </a:cubicBezTo>
                <a:lnTo>
                  <a:pt x="4575047" y="2392846"/>
                </a:lnTo>
                <a:lnTo>
                  <a:pt x="5188" y="2392846"/>
                </a:lnTo>
                <a:lnTo>
                  <a:pt x="0" y="2290117"/>
                </a:lnTo>
                <a:cubicBezTo>
                  <a:pt x="0" y="1025320"/>
                  <a:pt x="1025320" y="0"/>
                  <a:pt x="2290117" y="0"/>
                </a:cubicBezTo>
                <a:close/>
              </a:path>
            </a:pathLst>
          </a:custGeom>
        </p:spPr>
      </p:pic>
      <p:grpSp>
        <p:nvGrpSpPr>
          <p:cNvPr id="8" name="Group 7">
            <a:extLst>
              <a:ext uri="{FF2B5EF4-FFF2-40B4-BE49-F238E27FC236}">
                <a16:creationId xmlns:a16="http://schemas.microsoft.com/office/drawing/2014/main" id="{20A98AD1-57CC-39ED-C96E-C3CCE56C6417}"/>
              </a:ext>
            </a:extLst>
          </p:cNvPr>
          <p:cNvGrpSpPr/>
          <p:nvPr userDrawn="1"/>
        </p:nvGrpSpPr>
        <p:grpSpPr>
          <a:xfrm rot="10800000" flipH="1">
            <a:off x="6080760" y="656921"/>
            <a:ext cx="1208634" cy="426639"/>
            <a:chOff x="557784" y="4124510"/>
            <a:chExt cx="1208634" cy="426639"/>
          </a:xfrm>
        </p:grpSpPr>
        <p:grpSp>
          <p:nvGrpSpPr>
            <p:cNvPr id="10" name="Group 9">
              <a:extLst>
                <a:ext uri="{FF2B5EF4-FFF2-40B4-BE49-F238E27FC236}">
                  <a16:creationId xmlns:a16="http://schemas.microsoft.com/office/drawing/2014/main" id="{B1682F67-8B24-E1D5-B1BF-FD42116F5FB0}"/>
                </a:ext>
              </a:extLst>
            </p:cNvPr>
            <p:cNvGrpSpPr/>
            <p:nvPr/>
          </p:nvGrpSpPr>
          <p:grpSpPr>
            <a:xfrm>
              <a:off x="1635789" y="4432578"/>
              <a:ext cx="130629" cy="118571"/>
              <a:chOff x="6030685" y="1226904"/>
              <a:chExt cx="130629" cy="118571"/>
            </a:xfrm>
          </p:grpSpPr>
          <p:cxnSp>
            <p:nvCxnSpPr>
              <p:cNvPr id="19" name="Straight Connector 18">
                <a:extLst>
                  <a:ext uri="{FF2B5EF4-FFF2-40B4-BE49-F238E27FC236}">
                    <a16:creationId xmlns:a16="http://schemas.microsoft.com/office/drawing/2014/main" id="{4386F84C-4E22-C070-A4D4-037BCF40E13D}"/>
                  </a:ext>
                </a:extLst>
              </p:cNvPr>
              <p:cNvCxnSpPr>
                <a:cxnSpLocks/>
              </p:cNvCxnSpPr>
              <p:nvPr/>
            </p:nvCxnSpPr>
            <p:spPr>
              <a:xfrm>
                <a:off x="6095999" y="1226904"/>
                <a:ext cx="0" cy="11857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CADC52A5-555F-D8A4-1118-8466ED5B52CB}"/>
                  </a:ext>
                </a:extLst>
              </p:cNvPr>
              <p:cNvCxnSpPr>
                <a:cxnSpLocks/>
              </p:cNvCxnSpPr>
              <p:nvPr/>
            </p:nvCxnSpPr>
            <p:spPr>
              <a:xfrm flipH="1">
                <a:off x="6030685" y="1286189"/>
                <a:ext cx="130629" cy="0"/>
              </a:xfrm>
              <a:prstGeom prst="line">
                <a:avLst/>
              </a:prstGeom>
              <a:ln w="19050"/>
            </p:spPr>
            <p:style>
              <a:lnRef idx="1">
                <a:schemeClr val="accent1"/>
              </a:lnRef>
              <a:fillRef idx="0">
                <a:schemeClr val="accent1"/>
              </a:fillRef>
              <a:effectRef idx="0">
                <a:schemeClr val="accent1"/>
              </a:effectRef>
              <a:fontRef idx="minor">
                <a:schemeClr val="tx1"/>
              </a:fontRef>
            </p:style>
          </p:cxnSp>
        </p:grpSp>
        <p:grpSp>
          <p:nvGrpSpPr>
            <p:cNvPr id="11" name="Group 10">
              <a:extLst>
                <a:ext uri="{FF2B5EF4-FFF2-40B4-BE49-F238E27FC236}">
                  <a16:creationId xmlns:a16="http://schemas.microsoft.com/office/drawing/2014/main" id="{7303E39C-B5CD-5A4C-694F-8820DB320849}"/>
                </a:ext>
              </a:extLst>
            </p:cNvPr>
            <p:cNvGrpSpPr/>
            <p:nvPr/>
          </p:nvGrpSpPr>
          <p:grpSpPr>
            <a:xfrm>
              <a:off x="557784" y="4124510"/>
              <a:ext cx="638629" cy="118571"/>
              <a:chOff x="619789" y="4124510"/>
              <a:chExt cx="638629" cy="118571"/>
            </a:xfrm>
          </p:grpSpPr>
          <p:grpSp>
            <p:nvGrpSpPr>
              <p:cNvPr id="12" name="Group 11">
                <a:extLst>
                  <a:ext uri="{FF2B5EF4-FFF2-40B4-BE49-F238E27FC236}">
                    <a16:creationId xmlns:a16="http://schemas.microsoft.com/office/drawing/2014/main" id="{726A601A-56E6-C6E0-94BE-BDFDD4DE9992}"/>
                  </a:ext>
                </a:extLst>
              </p:cNvPr>
              <p:cNvGrpSpPr/>
              <p:nvPr/>
            </p:nvGrpSpPr>
            <p:grpSpPr>
              <a:xfrm>
                <a:off x="1127789" y="4124510"/>
                <a:ext cx="130629" cy="118571"/>
                <a:chOff x="6030685" y="1226904"/>
                <a:chExt cx="130629" cy="118571"/>
              </a:xfrm>
            </p:grpSpPr>
            <p:cxnSp>
              <p:nvCxnSpPr>
                <p:cNvPr id="17" name="Straight Connector 16">
                  <a:extLst>
                    <a:ext uri="{FF2B5EF4-FFF2-40B4-BE49-F238E27FC236}">
                      <a16:creationId xmlns:a16="http://schemas.microsoft.com/office/drawing/2014/main" id="{35A9F40C-E23B-BD99-8CF5-0A9539B6CF4F}"/>
                    </a:ext>
                  </a:extLst>
                </p:cNvPr>
                <p:cNvCxnSpPr>
                  <a:cxnSpLocks/>
                </p:cNvCxnSpPr>
                <p:nvPr/>
              </p:nvCxnSpPr>
              <p:spPr>
                <a:xfrm>
                  <a:off x="6095999" y="1226904"/>
                  <a:ext cx="0" cy="11857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5F1E34A3-717B-8A94-CDD6-FA8EA578F06C}"/>
                    </a:ext>
                  </a:extLst>
                </p:cNvPr>
                <p:cNvCxnSpPr>
                  <a:cxnSpLocks/>
                </p:cNvCxnSpPr>
                <p:nvPr/>
              </p:nvCxnSpPr>
              <p:spPr>
                <a:xfrm flipH="1">
                  <a:off x="6030685" y="1286189"/>
                  <a:ext cx="130629" cy="0"/>
                </a:xfrm>
                <a:prstGeom prst="line">
                  <a:avLst/>
                </a:prstGeom>
                <a:ln w="19050"/>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160E8EC4-D607-C577-AD07-5E2EE4FC4557}"/>
                  </a:ext>
                </a:extLst>
              </p:cNvPr>
              <p:cNvGrpSpPr/>
              <p:nvPr/>
            </p:nvGrpSpPr>
            <p:grpSpPr>
              <a:xfrm>
                <a:off x="619789" y="4124510"/>
                <a:ext cx="130629" cy="118571"/>
                <a:chOff x="6030685" y="1226904"/>
                <a:chExt cx="130629" cy="118571"/>
              </a:xfrm>
            </p:grpSpPr>
            <p:cxnSp>
              <p:nvCxnSpPr>
                <p:cNvPr id="14" name="Straight Connector 13">
                  <a:extLst>
                    <a:ext uri="{FF2B5EF4-FFF2-40B4-BE49-F238E27FC236}">
                      <a16:creationId xmlns:a16="http://schemas.microsoft.com/office/drawing/2014/main" id="{F2B13F2C-F37D-9259-C3E8-4A43954833DA}"/>
                    </a:ext>
                  </a:extLst>
                </p:cNvPr>
                <p:cNvCxnSpPr>
                  <a:cxnSpLocks/>
                </p:cNvCxnSpPr>
                <p:nvPr/>
              </p:nvCxnSpPr>
              <p:spPr>
                <a:xfrm>
                  <a:off x="6095999" y="1226904"/>
                  <a:ext cx="0" cy="11857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37107F4-5D94-4711-79B8-5BD6B7EBD80C}"/>
                    </a:ext>
                  </a:extLst>
                </p:cNvPr>
                <p:cNvCxnSpPr>
                  <a:cxnSpLocks/>
                </p:cNvCxnSpPr>
                <p:nvPr/>
              </p:nvCxnSpPr>
              <p:spPr>
                <a:xfrm flipH="1">
                  <a:off x="6030685" y="1286189"/>
                  <a:ext cx="130629" cy="0"/>
                </a:xfrm>
                <a:prstGeom prst="line">
                  <a:avLst/>
                </a:prstGeom>
                <a:ln w="19050"/>
              </p:spPr>
              <p:style>
                <a:lnRef idx="1">
                  <a:schemeClr val="accent1"/>
                </a:lnRef>
                <a:fillRef idx="0">
                  <a:schemeClr val="accent1"/>
                </a:fillRef>
                <a:effectRef idx="0">
                  <a:schemeClr val="accent1"/>
                </a:effectRef>
                <a:fontRef idx="minor">
                  <a:schemeClr val="tx1"/>
                </a:fontRef>
              </p:style>
            </p:cxnSp>
          </p:grpSp>
        </p:grpSp>
      </p:grpSp>
      <p:pic>
        <p:nvPicPr>
          <p:cNvPr id="21" name="Picture 20">
            <a:extLst>
              <a:ext uri="{FF2B5EF4-FFF2-40B4-BE49-F238E27FC236}">
                <a16:creationId xmlns:a16="http://schemas.microsoft.com/office/drawing/2014/main" id="{F3EF34E6-E945-6FCB-0855-6827D99CE1BF}"/>
              </a:ext>
            </a:extLst>
          </p:cNvPr>
          <p:cNvPicPr>
            <a:picLocks noChangeAspect="1"/>
          </p:cNvPicPr>
          <p:nvPr userDrawn="1"/>
        </p:nvPicPr>
        <p:blipFill>
          <a:blip r:embed="rId5">
            <a:duotone>
              <a:prstClr val="black"/>
              <a:schemeClr val="accent6">
                <a:tint val="45000"/>
                <a:satMod val="400000"/>
              </a:schemeClr>
            </a:duotone>
            <a:extLst>
              <a:ext uri="{BEBA8EAE-BF5A-486C-A8C5-ECC9F3942E4B}">
                <a14:imgProps xmlns:a14="http://schemas.microsoft.com/office/drawing/2010/main">
                  <a14:imgLayer r:embed="rId6">
                    <a14:imgEffect>
                      <a14:sharpenSoften amount="23000"/>
                    </a14:imgEffect>
                    <a14:imgEffect>
                      <a14:brightnessContrast bright="-3000"/>
                    </a14:imgEffect>
                  </a14:imgLayer>
                </a14:imgProps>
              </a:ext>
              <a:ext uri="{28A0092B-C50C-407E-A947-70E740481C1C}">
                <a14:useLocalDpi xmlns:a14="http://schemas.microsoft.com/office/drawing/2010/main" val="0"/>
              </a:ext>
            </a:extLst>
          </a:blip>
          <a:srcRect/>
          <a:stretch/>
        </p:blipFill>
        <p:spPr>
          <a:xfrm>
            <a:off x="4805152" y="5589864"/>
            <a:ext cx="588350" cy="588350"/>
          </a:xfrm>
          <a:custGeom>
            <a:avLst/>
            <a:gdLst>
              <a:gd name="connsiteX0" fmla="*/ 369546 w 739092"/>
              <a:gd name="connsiteY0" fmla="*/ 0 h 739092"/>
              <a:gd name="connsiteX1" fmla="*/ 739092 w 739092"/>
              <a:gd name="connsiteY1" fmla="*/ 369546 h 739092"/>
              <a:gd name="connsiteX2" fmla="*/ 369546 w 739092"/>
              <a:gd name="connsiteY2" fmla="*/ 739092 h 739092"/>
              <a:gd name="connsiteX3" fmla="*/ 0 w 739092"/>
              <a:gd name="connsiteY3" fmla="*/ 369546 h 739092"/>
              <a:gd name="connsiteX4" fmla="*/ 369546 w 739092"/>
              <a:gd name="connsiteY4" fmla="*/ 0 h 7390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092" h="739092">
                <a:moveTo>
                  <a:pt x="369546" y="0"/>
                </a:moveTo>
                <a:cubicBezTo>
                  <a:pt x="573641" y="0"/>
                  <a:pt x="739092" y="165451"/>
                  <a:pt x="739092" y="369546"/>
                </a:cubicBezTo>
                <a:cubicBezTo>
                  <a:pt x="739092" y="573641"/>
                  <a:pt x="573641" y="739092"/>
                  <a:pt x="369546" y="739092"/>
                </a:cubicBezTo>
                <a:cubicBezTo>
                  <a:pt x="165451" y="739092"/>
                  <a:pt x="0" y="573641"/>
                  <a:pt x="0" y="369546"/>
                </a:cubicBezTo>
                <a:cubicBezTo>
                  <a:pt x="0" y="165451"/>
                  <a:pt x="165451" y="0"/>
                  <a:pt x="369546" y="0"/>
                </a:cubicBezTo>
                <a:close/>
              </a:path>
            </a:pathLst>
          </a:custGeom>
        </p:spPr>
      </p:pic>
    </p:spTree>
    <p:extLst>
      <p:ext uri="{BB962C8B-B14F-4D97-AF65-F5344CB8AC3E}">
        <p14:creationId xmlns:p14="http://schemas.microsoft.com/office/powerpoint/2010/main" val="5358999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tx1"/>
        </a:solidFill>
        <a:effectLst/>
      </p:bgPr>
    </p:bg>
    <p:spTree>
      <p:nvGrpSpPr>
        <p:cNvPr id="1" name=""/>
        <p:cNvGrpSpPr/>
        <p:nvPr/>
      </p:nvGrpSpPr>
      <p:grpSpPr>
        <a:xfrm>
          <a:off x="0" y="0"/>
          <a:ext cx="0" cy="0"/>
          <a:chOff x="0" y="0"/>
          <a:chExt cx="0" cy="0"/>
        </a:xfrm>
      </p:grpSpPr>
      <p:pic>
        <p:nvPicPr>
          <p:cNvPr id="6" name="Picture 5" descr="Background pattern&#10;&#10;Description automatically generated">
            <a:extLst>
              <a:ext uri="{FF2B5EF4-FFF2-40B4-BE49-F238E27FC236}">
                <a16:creationId xmlns:a16="http://schemas.microsoft.com/office/drawing/2014/main" id="{626F0957-B1E8-D378-3433-9200445ED134}"/>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307"/>
          <a:stretch/>
        </p:blipFill>
        <p:spPr>
          <a:xfrm>
            <a:off x="0" y="0"/>
            <a:ext cx="12192000" cy="6858000"/>
          </a:xfrm>
          <a:prstGeom prst="rect">
            <a:avLst/>
          </a:prstGeom>
        </p:spPr>
      </p:pic>
      <p:sp>
        <p:nvSpPr>
          <p:cNvPr id="7" name="Title 6">
            <a:extLst>
              <a:ext uri="{FF2B5EF4-FFF2-40B4-BE49-F238E27FC236}">
                <a16:creationId xmlns:a16="http://schemas.microsoft.com/office/drawing/2014/main" id="{A02A864C-8800-78BF-C233-F7E776A8CD52}"/>
              </a:ext>
            </a:extLst>
          </p:cNvPr>
          <p:cNvSpPr>
            <a:spLocks noGrp="1"/>
          </p:cNvSpPr>
          <p:nvPr>
            <p:ph type="title"/>
          </p:nvPr>
        </p:nvSpPr>
        <p:spPr>
          <a:xfrm rot="16200000">
            <a:off x="-676656" y="2743200"/>
            <a:ext cx="5943600" cy="1371600"/>
          </a:xfrm>
        </p:spPr>
        <p:txBody>
          <a:bodyPr/>
          <a:lstStyle>
            <a:lvl1pPr algn="ctr">
              <a:defRPr sz="10000" spc="100" baseline="0"/>
            </a:lvl1pPr>
          </a:lstStyle>
          <a:p>
            <a:r>
              <a:rPr lang="en-US"/>
              <a:t>Click to edit Master title style</a:t>
            </a:r>
            <a:endParaRPr lang="en-US" dirty="0"/>
          </a:p>
        </p:txBody>
      </p:sp>
      <p:sp>
        <p:nvSpPr>
          <p:cNvPr id="8" name="Text Placeholder 7">
            <a:extLst>
              <a:ext uri="{FF2B5EF4-FFF2-40B4-BE49-F238E27FC236}">
                <a16:creationId xmlns:a16="http://schemas.microsoft.com/office/drawing/2014/main" id="{25928010-8374-8DD4-FDB9-039431A1FA75}"/>
              </a:ext>
            </a:extLst>
          </p:cNvPr>
          <p:cNvSpPr>
            <a:spLocks noGrp="1"/>
          </p:cNvSpPr>
          <p:nvPr>
            <p:ph type="body" sz="quarter" idx="12"/>
          </p:nvPr>
        </p:nvSpPr>
        <p:spPr>
          <a:xfrm rot="16200000">
            <a:off x="-1764792" y="3090672"/>
            <a:ext cx="5943600" cy="685800"/>
          </a:xfrm>
        </p:spPr>
        <p:txBody>
          <a:bodyPr>
            <a:noAutofit/>
          </a:bodyPr>
          <a:lstStyle>
            <a:lvl1pPr marL="0" indent="0" algn="ctr">
              <a:buNone/>
              <a:defRPr sz="4800" cap="all" spc="100" baseline="0">
                <a:ln w="12700">
                  <a:solidFill>
                    <a:schemeClr val="accent1">
                      <a:lumMod val="60000"/>
                      <a:lumOff val="40000"/>
                    </a:schemeClr>
                  </a:solidFill>
                </a:ln>
                <a:noFill/>
                <a:effectLst>
                  <a:glow rad="88900">
                    <a:schemeClr val="accent1">
                      <a:alpha val="50000"/>
                    </a:schemeClr>
                  </a:glow>
                </a:effectLst>
              </a:defRPr>
            </a:lvl1pPr>
          </a:lstStyle>
          <a:p>
            <a:pPr lvl="0"/>
            <a:r>
              <a:rPr lang="en-US"/>
              <a:t>Click to edit Master text styles</a:t>
            </a:r>
          </a:p>
        </p:txBody>
      </p:sp>
      <p:sp>
        <p:nvSpPr>
          <p:cNvPr id="33" name="Picture Placeholder 32">
            <a:extLst>
              <a:ext uri="{FF2B5EF4-FFF2-40B4-BE49-F238E27FC236}">
                <a16:creationId xmlns:a16="http://schemas.microsoft.com/office/drawing/2014/main" id="{ED814783-DCD3-01AF-31DA-0DE467C2E6A4}"/>
              </a:ext>
            </a:extLst>
          </p:cNvPr>
          <p:cNvSpPr>
            <a:spLocks noGrp="1"/>
          </p:cNvSpPr>
          <p:nvPr>
            <p:ph type="pic" sz="quarter" idx="13"/>
          </p:nvPr>
        </p:nvSpPr>
        <p:spPr>
          <a:xfrm>
            <a:off x="5148072" y="1143000"/>
            <a:ext cx="6318504" cy="5715000"/>
          </a:xfrm>
        </p:spPr>
        <p:txBody>
          <a:bodyPr anchor="ctr"/>
          <a:lstStyle>
            <a:lvl1pPr marL="0" indent="0" algn="ctr">
              <a:buNone/>
              <a:defRPr/>
            </a:lvl1pPr>
          </a:lstStyle>
          <a:p>
            <a:r>
              <a:rPr lang="en-US"/>
              <a:t>Click icon to add picture</a:t>
            </a:r>
            <a:endParaRPr lang="en-US" dirty="0"/>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3410712" y="2514600"/>
            <a:ext cx="3319272" cy="1828800"/>
          </a:xfrm>
        </p:spPr>
        <p:txBody>
          <a:bodyPr anchor="ctr"/>
          <a:lstStyle>
            <a:lvl1pPr marL="0" indent="0" algn="l">
              <a:lnSpc>
                <a:spcPts val="3200"/>
              </a:lnSpc>
              <a:buNone/>
              <a:defRPr sz="2400" cap="all" spc="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 name="Arc 30">
            <a:extLst>
              <a:ext uri="{FF2B5EF4-FFF2-40B4-BE49-F238E27FC236}">
                <a16:creationId xmlns:a16="http://schemas.microsoft.com/office/drawing/2014/main" id="{4B8C4ECD-CAFD-01D4-B9F9-6DC4056F473D}"/>
              </a:ext>
            </a:extLst>
          </p:cNvPr>
          <p:cNvSpPr/>
          <p:nvPr userDrawn="1"/>
        </p:nvSpPr>
        <p:spPr>
          <a:xfrm flipH="1" flipV="1">
            <a:off x="5362413" y="-9557"/>
            <a:ext cx="6831221" cy="4597860"/>
          </a:xfrm>
          <a:custGeom>
            <a:avLst/>
            <a:gdLst>
              <a:gd name="connsiteX0" fmla="*/ 4960744 w 12089362"/>
              <a:gd name="connsiteY0" fmla="*/ 88199 h 10882523"/>
              <a:gd name="connsiteX1" fmla="*/ 9643039 w 12089362"/>
              <a:gd name="connsiteY1" fmla="*/ 1069162 h 10882523"/>
              <a:gd name="connsiteX2" fmla="*/ 12089216 w 12089362"/>
              <a:gd name="connsiteY2" fmla="*/ 5478992 h 10882523"/>
              <a:gd name="connsiteX3" fmla="*/ 6044681 w 12089362"/>
              <a:gd name="connsiteY3" fmla="*/ 5441262 h 10882523"/>
              <a:gd name="connsiteX4" fmla="*/ 4960744 w 12089362"/>
              <a:gd name="connsiteY4" fmla="*/ 88199 h 10882523"/>
              <a:gd name="connsiteX0" fmla="*/ 4960744 w 12089362"/>
              <a:gd name="connsiteY0" fmla="*/ 88199 h 10882523"/>
              <a:gd name="connsiteX1" fmla="*/ 9643039 w 12089362"/>
              <a:gd name="connsiteY1" fmla="*/ 1069162 h 10882523"/>
              <a:gd name="connsiteX2" fmla="*/ 12089216 w 12089362"/>
              <a:gd name="connsiteY2" fmla="*/ 5478992 h 10882523"/>
              <a:gd name="connsiteX0" fmla="*/ 0 w 7128617"/>
              <a:gd name="connsiteY0" fmla="*/ 88228 h 5479021"/>
              <a:gd name="connsiteX1" fmla="*/ 4682295 w 7128617"/>
              <a:gd name="connsiteY1" fmla="*/ 1069191 h 5479021"/>
              <a:gd name="connsiteX2" fmla="*/ 7128472 w 7128617"/>
              <a:gd name="connsiteY2" fmla="*/ 5479021 h 5479021"/>
              <a:gd name="connsiteX3" fmla="*/ 1083937 w 7128617"/>
              <a:gd name="connsiteY3" fmla="*/ 5441291 h 5479021"/>
              <a:gd name="connsiteX4" fmla="*/ 0 w 7128617"/>
              <a:gd name="connsiteY4" fmla="*/ 88228 h 5479021"/>
              <a:gd name="connsiteX0" fmla="*/ 0 w 7128617"/>
              <a:gd name="connsiteY0" fmla="*/ 88228 h 5479021"/>
              <a:gd name="connsiteX1" fmla="*/ 4303923 w 7128617"/>
              <a:gd name="connsiteY1" fmla="*/ 1489605 h 5479021"/>
              <a:gd name="connsiteX2" fmla="*/ 7128472 w 7128617"/>
              <a:gd name="connsiteY2" fmla="*/ 5479021 h 5479021"/>
              <a:gd name="connsiteX0" fmla="*/ 0 w 7275709"/>
              <a:gd name="connsiteY0" fmla="*/ 88228 h 5479021"/>
              <a:gd name="connsiteX1" fmla="*/ 4682295 w 7275709"/>
              <a:gd name="connsiteY1" fmla="*/ 1069191 h 5479021"/>
              <a:gd name="connsiteX2" fmla="*/ 7128472 w 7275709"/>
              <a:gd name="connsiteY2" fmla="*/ 5479021 h 5479021"/>
              <a:gd name="connsiteX3" fmla="*/ 1083937 w 7275709"/>
              <a:gd name="connsiteY3" fmla="*/ 5441291 h 5479021"/>
              <a:gd name="connsiteX4" fmla="*/ 0 w 7275709"/>
              <a:gd name="connsiteY4" fmla="*/ 88228 h 5479021"/>
              <a:gd name="connsiteX0" fmla="*/ 0 w 7275709"/>
              <a:gd name="connsiteY0" fmla="*/ 88228 h 5479021"/>
              <a:gd name="connsiteX1" fmla="*/ 4303923 w 7275709"/>
              <a:gd name="connsiteY1" fmla="*/ 1489605 h 5479021"/>
              <a:gd name="connsiteX2" fmla="*/ 7275617 w 7275709"/>
              <a:gd name="connsiteY2" fmla="*/ 5405449 h 5479021"/>
              <a:gd name="connsiteX0" fmla="*/ 0 w 7275722"/>
              <a:gd name="connsiteY0" fmla="*/ 88228 h 5479021"/>
              <a:gd name="connsiteX1" fmla="*/ 4682295 w 7275722"/>
              <a:gd name="connsiteY1" fmla="*/ 1069191 h 5479021"/>
              <a:gd name="connsiteX2" fmla="*/ 7128472 w 7275722"/>
              <a:gd name="connsiteY2" fmla="*/ 5479021 h 5479021"/>
              <a:gd name="connsiteX3" fmla="*/ 1083937 w 7275722"/>
              <a:gd name="connsiteY3" fmla="*/ 5441291 h 5479021"/>
              <a:gd name="connsiteX4" fmla="*/ 0 w 7275722"/>
              <a:gd name="connsiteY4" fmla="*/ 88228 h 5479021"/>
              <a:gd name="connsiteX0" fmla="*/ 0 w 7275722"/>
              <a:gd name="connsiteY0" fmla="*/ 88228 h 5479021"/>
              <a:gd name="connsiteX1" fmla="*/ 4482599 w 7275722"/>
              <a:gd name="connsiteY1" fmla="*/ 1395012 h 5479021"/>
              <a:gd name="connsiteX2" fmla="*/ 7275617 w 7275722"/>
              <a:gd name="connsiteY2" fmla="*/ 5405449 h 5479021"/>
              <a:gd name="connsiteX0" fmla="*/ 52552 w 7328274"/>
              <a:gd name="connsiteY0" fmla="*/ 88228 h 5479021"/>
              <a:gd name="connsiteX1" fmla="*/ 4734847 w 7328274"/>
              <a:gd name="connsiteY1" fmla="*/ 1069191 h 5479021"/>
              <a:gd name="connsiteX2" fmla="*/ 7181024 w 7328274"/>
              <a:gd name="connsiteY2" fmla="*/ 5479021 h 5479021"/>
              <a:gd name="connsiteX3" fmla="*/ 1136489 w 7328274"/>
              <a:gd name="connsiteY3" fmla="*/ 5441291 h 5479021"/>
              <a:gd name="connsiteX4" fmla="*/ 52552 w 7328274"/>
              <a:gd name="connsiteY4" fmla="*/ 88228 h 5479021"/>
              <a:gd name="connsiteX0" fmla="*/ 0 w 7328274"/>
              <a:gd name="connsiteY0" fmla="*/ 676808 h 5479021"/>
              <a:gd name="connsiteX1" fmla="*/ 4535151 w 7328274"/>
              <a:gd name="connsiteY1" fmla="*/ 1395012 h 5479021"/>
              <a:gd name="connsiteX2" fmla="*/ 7328169 w 7328274"/>
              <a:gd name="connsiteY2" fmla="*/ 5405449 h 5479021"/>
              <a:gd name="connsiteX0" fmla="*/ 52552 w 7328321"/>
              <a:gd name="connsiteY0" fmla="*/ 88228 h 5479021"/>
              <a:gd name="connsiteX1" fmla="*/ 4734847 w 7328321"/>
              <a:gd name="connsiteY1" fmla="*/ 1069191 h 5479021"/>
              <a:gd name="connsiteX2" fmla="*/ 7181024 w 7328321"/>
              <a:gd name="connsiteY2" fmla="*/ 5479021 h 5479021"/>
              <a:gd name="connsiteX3" fmla="*/ 1136489 w 7328321"/>
              <a:gd name="connsiteY3" fmla="*/ 5441291 h 5479021"/>
              <a:gd name="connsiteX4" fmla="*/ 52552 w 7328321"/>
              <a:gd name="connsiteY4" fmla="*/ 88228 h 5479021"/>
              <a:gd name="connsiteX0" fmla="*/ 0 w 7328321"/>
              <a:gd name="connsiteY0" fmla="*/ 676808 h 5479021"/>
              <a:gd name="connsiteX1" fmla="*/ 4924033 w 7328321"/>
              <a:gd name="connsiteY1" fmla="*/ 1500116 h 5479021"/>
              <a:gd name="connsiteX2" fmla="*/ 7328169 w 7328321"/>
              <a:gd name="connsiteY2" fmla="*/ 5405449 h 5479021"/>
              <a:gd name="connsiteX0" fmla="*/ 52552 w 7328321"/>
              <a:gd name="connsiteY0" fmla="*/ 88228 h 5479021"/>
              <a:gd name="connsiteX1" fmla="*/ 4734847 w 7328321"/>
              <a:gd name="connsiteY1" fmla="*/ 1069191 h 5479021"/>
              <a:gd name="connsiteX2" fmla="*/ 7181024 w 7328321"/>
              <a:gd name="connsiteY2" fmla="*/ 5479021 h 5479021"/>
              <a:gd name="connsiteX3" fmla="*/ 1136489 w 7328321"/>
              <a:gd name="connsiteY3" fmla="*/ 5441291 h 5479021"/>
              <a:gd name="connsiteX4" fmla="*/ 52552 w 7328321"/>
              <a:gd name="connsiteY4" fmla="*/ 88228 h 5479021"/>
              <a:gd name="connsiteX0" fmla="*/ 0 w 7328321"/>
              <a:gd name="connsiteY0" fmla="*/ 676808 h 5479021"/>
              <a:gd name="connsiteX1" fmla="*/ 4924033 w 7328321"/>
              <a:gd name="connsiteY1" fmla="*/ 1500116 h 5479021"/>
              <a:gd name="connsiteX2" fmla="*/ 7328169 w 7328321"/>
              <a:gd name="connsiteY2" fmla="*/ 5405449 h 5479021"/>
              <a:gd name="connsiteX0" fmla="*/ 52552 w 7361566"/>
              <a:gd name="connsiteY0" fmla="*/ 88228 h 5488576"/>
              <a:gd name="connsiteX1" fmla="*/ 4734847 w 7361566"/>
              <a:gd name="connsiteY1" fmla="*/ 1069191 h 5488576"/>
              <a:gd name="connsiteX2" fmla="*/ 7181024 w 7361566"/>
              <a:gd name="connsiteY2" fmla="*/ 5479021 h 5488576"/>
              <a:gd name="connsiteX3" fmla="*/ 1136489 w 7361566"/>
              <a:gd name="connsiteY3" fmla="*/ 5441291 h 5488576"/>
              <a:gd name="connsiteX4" fmla="*/ 52552 w 7361566"/>
              <a:gd name="connsiteY4" fmla="*/ 88228 h 5488576"/>
              <a:gd name="connsiteX0" fmla="*/ 0 w 7361566"/>
              <a:gd name="connsiteY0" fmla="*/ 676808 h 5488576"/>
              <a:gd name="connsiteX1" fmla="*/ 4924033 w 7361566"/>
              <a:gd name="connsiteY1" fmla="*/ 1500116 h 5488576"/>
              <a:gd name="connsiteX2" fmla="*/ 7361419 w 7361566"/>
              <a:gd name="connsiteY2" fmla="*/ 5488576 h 5488576"/>
              <a:gd name="connsiteX0" fmla="*/ 52552 w 7361532"/>
              <a:gd name="connsiteY0" fmla="*/ 88228 h 5488576"/>
              <a:gd name="connsiteX1" fmla="*/ 4734847 w 7361532"/>
              <a:gd name="connsiteY1" fmla="*/ 1069191 h 5488576"/>
              <a:gd name="connsiteX2" fmla="*/ 7181024 w 7361532"/>
              <a:gd name="connsiteY2" fmla="*/ 5479021 h 5488576"/>
              <a:gd name="connsiteX3" fmla="*/ 1136489 w 7361532"/>
              <a:gd name="connsiteY3" fmla="*/ 5441291 h 5488576"/>
              <a:gd name="connsiteX4" fmla="*/ 52552 w 7361532"/>
              <a:gd name="connsiteY4" fmla="*/ 88228 h 5488576"/>
              <a:gd name="connsiteX0" fmla="*/ 0 w 7361532"/>
              <a:gd name="connsiteY0" fmla="*/ 676808 h 5488576"/>
              <a:gd name="connsiteX1" fmla="*/ 4649713 w 7361532"/>
              <a:gd name="connsiteY1" fmla="*/ 1433614 h 5488576"/>
              <a:gd name="connsiteX2" fmla="*/ 7361419 w 7361532"/>
              <a:gd name="connsiteY2" fmla="*/ 5488576 h 5488576"/>
              <a:gd name="connsiteX0" fmla="*/ 52552 w 7361532"/>
              <a:gd name="connsiteY0" fmla="*/ 88228 h 5488576"/>
              <a:gd name="connsiteX1" fmla="*/ 4734847 w 7361532"/>
              <a:gd name="connsiteY1" fmla="*/ 1069191 h 5488576"/>
              <a:gd name="connsiteX2" fmla="*/ 7181024 w 7361532"/>
              <a:gd name="connsiteY2" fmla="*/ 5479021 h 5488576"/>
              <a:gd name="connsiteX3" fmla="*/ 1136489 w 7361532"/>
              <a:gd name="connsiteY3" fmla="*/ 5441291 h 5488576"/>
              <a:gd name="connsiteX4" fmla="*/ 52552 w 7361532"/>
              <a:gd name="connsiteY4" fmla="*/ 88228 h 5488576"/>
              <a:gd name="connsiteX0" fmla="*/ 0 w 7361532"/>
              <a:gd name="connsiteY0" fmla="*/ 676808 h 5488576"/>
              <a:gd name="connsiteX1" fmla="*/ 4649713 w 7361532"/>
              <a:gd name="connsiteY1" fmla="*/ 1433614 h 5488576"/>
              <a:gd name="connsiteX2" fmla="*/ 7361419 w 7361532"/>
              <a:gd name="connsiteY2" fmla="*/ 5488576 h 5488576"/>
              <a:gd name="connsiteX0" fmla="*/ 52552 w 7361533"/>
              <a:gd name="connsiteY0" fmla="*/ 88228 h 5488576"/>
              <a:gd name="connsiteX1" fmla="*/ 4734847 w 7361533"/>
              <a:gd name="connsiteY1" fmla="*/ 1069191 h 5488576"/>
              <a:gd name="connsiteX2" fmla="*/ 7181024 w 7361533"/>
              <a:gd name="connsiteY2" fmla="*/ 5479021 h 5488576"/>
              <a:gd name="connsiteX3" fmla="*/ 1136489 w 7361533"/>
              <a:gd name="connsiteY3" fmla="*/ 5441291 h 5488576"/>
              <a:gd name="connsiteX4" fmla="*/ 52552 w 7361533"/>
              <a:gd name="connsiteY4" fmla="*/ 88228 h 5488576"/>
              <a:gd name="connsiteX0" fmla="*/ 0 w 7361533"/>
              <a:gd name="connsiteY0" fmla="*/ 676808 h 5488576"/>
              <a:gd name="connsiteX1" fmla="*/ 4649713 w 7361533"/>
              <a:gd name="connsiteY1" fmla="*/ 1433614 h 5488576"/>
              <a:gd name="connsiteX2" fmla="*/ 7361419 w 7361533"/>
              <a:gd name="connsiteY2" fmla="*/ 5488576 h 5488576"/>
              <a:gd name="connsiteX0" fmla="*/ 52552 w 7361533"/>
              <a:gd name="connsiteY0" fmla="*/ 88228 h 5488576"/>
              <a:gd name="connsiteX1" fmla="*/ 4734847 w 7361533"/>
              <a:gd name="connsiteY1" fmla="*/ 1069191 h 5488576"/>
              <a:gd name="connsiteX2" fmla="*/ 7181024 w 7361533"/>
              <a:gd name="connsiteY2" fmla="*/ 5479021 h 5488576"/>
              <a:gd name="connsiteX3" fmla="*/ 4919 w 7361533"/>
              <a:gd name="connsiteY3" fmla="*/ 5464151 h 5488576"/>
              <a:gd name="connsiteX4" fmla="*/ 52552 w 7361533"/>
              <a:gd name="connsiteY4" fmla="*/ 88228 h 5488576"/>
              <a:gd name="connsiteX0" fmla="*/ 0 w 7361533"/>
              <a:gd name="connsiteY0" fmla="*/ 676808 h 5488576"/>
              <a:gd name="connsiteX1" fmla="*/ 4649713 w 7361533"/>
              <a:gd name="connsiteY1" fmla="*/ 1433614 h 5488576"/>
              <a:gd name="connsiteX2" fmla="*/ 7361419 w 7361533"/>
              <a:gd name="connsiteY2" fmla="*/ 5488576 h 5488576"/>
              <a:gd name="connsiteX0" fmla="*/ 0 w 7363168"/>
              <a:gd name="connsiteY0" fmla="*/ 92991 h 5452699"/>
              <a:gd name="connsiteX1" fmla="*/ 4736482 w 7363168"/>
              <a:gd name="connsiteY1" fmla="*/ 1033314 h 5452699"/>
              <a:gd name="connsiteX2" fmla="*/ 7182659 w 7363168"/>
              <a:gd name="connsiteY2" fmla="*/ 5443144 h 5452699"/>
              <a:gd name="connsiteX3" fmla="*/ 6554 w 7363168"/>
              <a:gd name="connsiteY3" fmla="*/ 5428274 h 5452699"/>
              <a:gd name="connsiteX4" fmla="*/ 0 w 7363168"/>
              <a:gd name="connsiteY4" fmla="*/ 92991 h 5452699"/>
              <a:gd name="connsiteX0" fmla="*/ 1635 w 7363168"/>
              <a:gd name="connsiteY0" fmla="*/ 640931 h 5452699"/>
              <a:gd name="connsiteX1" fmla="*/ 4651348 w 7363168"/>
              <a:gd name="connsiteY1" fmla="*/ 1397737 h 5452699"/>
              <a:gd name="connsiteX2" fmla="*/ 7363054 w 7363168"/>
              <a:gd name="connsiteY2" fmla="*/ 5452699 h 5452699"/>
              <a:gd name="connsiteX0" fmla="*/ 0 w 7363168"/>
              <a:gd name="connsiteY0" fmla="*/ 309588 h 4958096"/>
              <a:gd name="connsiteX1" fmla="*/ 4736482 w 7363168"/>
              <a:gd name="connsiteY1" fmla="*/ 538711 h 4958096"/>
              <a:gd name="connsiteX2" fmla="*/ 7182659 w 7363168"/>
              <a:gd name="connsiteY2" fmla="*/ 4948541 h 4958096"/>
              <a:gd name="connsiteX3" fmla="*/ 6554 w 7363168"/>
              <a:gd name="connsiteY3" fmla="*/ 4933671 h 4958096"/>
              <a:gd name="connsiteX4" fmla="*/ 0 w 7363168"/>
              <a:gd name="connsiteY4" fmla="*/ 309588 h 4958096"/>
              <a:gd name="connsiteX0" fmla="*/ 1635 w 7363168"/>
              <a:gd name="connsiteY0" fmla="*/ 146328 h 4958096"/>
              <a:gd name="connsiteX1" fmla="*/ 4651348 w 7363168"/>
              <a:gd name="connsiteY1" fmla="*/ 903134 h 4958096"/>
              <a:gd name="connsiteX2" fmla="*/ 7363054 w 7363168"/>
              <a:gd name="connsiteY2" fmla="*/ 4958096 h 4958096"/>
              <a:gd name="connsiteX0" fmla="*/ 0 w 7363155"/>
              <a:gd name="connsiteY0" fmla="*/ 307379 h 4955887"/>
              <a:gd name="connsiteX1" fmla="*/ 4736482 w 7363155"/>
              <a:gd name="connsiteY1" fmla="*/ 536502 h 4955887"/>
              <a:gd name="connsiteX2" fmla="*/ 7182659 w 7363155"/>
              <a:gd name="connsiteY2" fmla="*/ 4946332 h 4955887"/>
              <a:gd name="connsiteX3" fmla="*/ 6554 w 7363155"/>
              <a:gd name="connsiteY3" fmla="*/ 4931462 h 4955887"/>
              <a:gd name="connsiteX4" fmla="*/ 0 w 7363155"/>
              <a:gd name="connsiteY4" fmla="*/ 307379 h 4955887"/>
              <a:gd name="connsiteX0" fmla="*/ 1635 w 7363155"/>
              <a:gd name="connsiteY0" fmla="*/ 144119 h 4955887"/>
              <a:gd name="connsiteX1" fmla="*/ 4494594 w 7363155"/>
              <a:gd name="connsiteY1" fmla="*/ 909633 h 4955887"/>
              <a:gd name="connsiteX2" fmla="*/ 7363054 w 7363155"/>
              <a:gd name="connsiteY2" fmla="*/ 4955887 h 4955887"/>
            </a:gdLst>
            <a:ahLst/>
            <a:cxnLst>
              <a:cxn ang="0">
                <a:pos x="connsiteX0" y="connsiteY0"/>
              </a:cxn>
              <a:cxn ang="0">
                <a:pos x="connsiteX1" y="connsiteY1"/>
              </a:cxn>
              <a:cxn ang="0">
                <a:pos x="connsiteX2" y="connsiteY2"/>
              </a:cxn>
            </a:cxnLst>
            <a:rect l="l" t="t" r="r" b="b"/>
            <a:pathLst>
              <a:path w="7363155" h="4955887" stroke="0" extrusionOk="0">
                <a:moveTo>
                  <a:pt x="0" y="307379"/>
                </a:moveTo>
                <a:cubicBezTo>
                  <a:pt x="1644303" y="37583"/>
                  <a:pt x="3539372" y="-236657"/>
                  <a:pt x="4736482" y="536502"/>
                </a:cubicBezTo>
                <a:cubicBezTo>
                  <a:pt x="5933592" y="1309661"/>
                  <a:pt x="7196041" y="3209160"/>
                  <a:pt x="7182659" y="4946332"/>
                </a:cubicBezTo>
                <a:lnTo>
                  <a:pt x="6554" y="4931462"/>
                </a:lnTo>
                <a:cubicBezTo>
                  <a:pt x="4369" y="3153034"/>
                  <a:pt x="2185" y="2085807"/>
                  <a:pt x="0" y="307379"/>
                </a:cubicBezTo>
                <a:close/>
              </a:path>
              <a:path w="7363155" h="4955887" fill="none">
                <a:moveTo>
                  <a:pt x="1635" y="144119"/>
                </a:moveTo>
                <a:cubicBezTo>
                  <a:pt x="1645938" y="-125677"/>
                  <a:pt x="2927747" y="-92151"/>
                  <a:pt x="4494594" y="909633"/>
                </a:cubicBezTo>
                <a:cubicBezTo>
                  <a:pt x="6061441" y="1911417"/>
                  <a:pt x="7376436" y="3218715"/>
                  <a:pt x="7363054" y="4955887"/>
                </a:cubicBezTo>
              </a:path>
            </a:pathLst>
          </a:custGeom>
          <a:ln w="25400">
            <a:solidFill>
              <a:schemeClr val="accent1">
                <a:lumMod val="75000"/>
                <a:alpha val="50000"/>
              </a:schemeClr>
            </a:solidFill>
          </a:ln>
          <a:effectLst>
            <a:glow rad="127000">
              <a:schemeClr val="accent1">
                <a:alpha val="20000"/>
              </a:schemeClr>
            </a:glow>
          </a:effectLst>
        </p:spPr>
        <p:style>
          <a:lnRef idx="1">
            <a:schemeClr val="accent1"/>
          </a:lnRef>
          <a:fillRef idx="0">
            <a:schemeClr val="accent1"/>
          </a:fillRef>
          <a:effectRef idx="0">
            <a:schemeClr val="accent1"/>
          </a:effectRef>
          <a:fontRef idx="minor">
            <a:schemeClr val="tx1"/>
          </a:fontRef>
        </p:style>
        <p:txBody>
          <a:bodyPr rtlCol="0" anchor="ctr"/>
          <a:lstStyle/>
          <a:p>
            <a:pPr algn="ctr"/>
            <a:r>
              <a:rPr lang="en-US" dirty="0"/>
              <a:t>CC</a:t>
            </a:r>
          </a:p>
        </p:txBody>
      </p:sp>
      <p:pic>
        <p:nvPicPr>
          <p:cNvPr id="4" name="Picture 3" descr="A picture containing text, plant&#10;&#10;Description automatically generated">
            <a:extLst>
              <a:ext uri="{FF2B5EF4-FFF2-40B4-BE49-F238E27FC236}">
                <a16:creationId xmlns:a16="http://schemas.microsoft.com/office/drawing/2014/main" id="{4D3C1BD6-FEB2-B38F-44D5-CB0CA608C546}"/>
              </a:ext>
            </a:extLst>
          </p:cNvPr>
          <p:cNvPicPr>
            <a:picLocks noChangeAspect="1"/>
          </p:cNvPicPr>
          <p:nvPr userDrawn="1"/>
        </p:nvPicPr>
        <p:blipFill>
          <a:blip r:embed="rId3">
            <a:duotone>
              <a:prstClr val="black"/>
              <a:schemeClr val="accent3">
                <a:lumMod val="75000"/>
                <a:tint val="45000"/>
                <a:satMod val="400000"/>
              </a:schemeClr>
            </a:duotone>
            <a:extLst>
              <a:ext uri="{28A0092B-C50C-407E-A947-70E740481C1C}">
                <a14:useLocalDpi xmlns:a14="http://schemas.microsoft.com/office/drawing/2010/main" val="0"/>
              </a:ext>
            </a:extLst>
          </a:blip>
          <a:srcRect/>
          <a:stretch>
            <a:fillRect/>
          </a:stretch>
        </p:blipFill>
        <p:spPr>
          <a:xfrm>
            <a:off x="4982555" y="603006"/>
            <a:ext cx="1337623" cy="1337623"/>
          </a:xfrm>
          <a:custGeom>
            <a:avLst/>
            <a:gdLst>
              <a:gd name="connsiteX0" fmla="*/ 894353 w 1788706"/>
              <a:gd name="connsiteY0" fmla="*/ 0 h 1788706"/>
              <a:gd name="connsiteX1" fmla="*/ 1788706 w 1788706"/>
              <a:gd name="connsiteY1" fmla="*/ 894353 h 1788706"/>
              <a:gd name="connsiteX2" fmla="*/ 894353 w 1788706"/>
              <a:gd name="connsiteY2" fmla="*/ 1788706 h 1788706"/>
              <a:gd name="connsiteX3" fmla="*/ 0 w 1788706"/>
              <a:gd name="connsiteY3" fmla="*/ 894353 h 1788706"/>
              <a:gd name="connsiteX4" fmla="*/ 894353 w 1788706"/>
              <a:gd name="connsiteY4" fmla="*/ 0 h 17887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8706" h="1788706">
                <a:moveTo>
                  <a:pt x="894353" y="0"/>
                </a:moveTo>
                <a:cubicBezTo>
                  <a:pt x="1388291" y="0"/>
                  <a:pt x="1788706" y="400415"/>
                  <a:pt x="1788706" y="894353"/>
                </a:cubicBezTo>
                <a:cubicBezTo>
                  <a:pt x="1788706" y="1388291"/>
                  <a:pt x="1388291" y="1788706"/>
                  <a:pt x="894353" y="1788706"/>
                </a:cubicBezTo>
                <a:cubicBezTo>
                  <a:pt x="400415" y="1788706"/>
                  <a:pt x="0" y="1388291"/>
                  <a:pt x="0" y="894353"/>
                </a:cubicBezTo>
                <a:cubicBezTo>
                  <a:pt x="0" y="400415"/>
                  <a:pt x="400415" y="0"/>
                  <a:pt x="894353" y="0"/>
                </a:cubicBezTo>
                <a:close/>
              </a:path>
            </a:pathLst>
          </a:custGeom>
        </p:spPr>
      </p:pic>
      <p:grpSp>
        <p:nvGrpSpPr>
          <p:cNvPr id="12" name="Group 11">
            <a:extLst>
              <a:ext uri="{FF2B5EF4-FFF2-40B4-BE49-F238E27FC236}">
                <a16:creationId xmlns:a16="http://schemas.microsoft.com/office/drawing/2014/main" id="{24388E06-74B8-AF22-63C6-7FCDCF8D9CA0}"/>
              </a:ext>
            </a:extLst>
          </p:cNvPr>
          <p:cNvGrpSpPr/>
          <p:nvPr userDrawn="1"/>
        </p:nvGrpSpPr>
        <p:grpSpPr>
          <a:xfrm>
            <a:off x="3384694" y="4508554"/>
            <a:ext cx="1146629" cy="416698"/>
            <a:chOff x="3409326" y="4979255"/>
            <a:chExt cx="1146629" cy="416698"/>
          </a:xfrm>
        </p:grpSpPr>
        <p:grpSp>
          <p:nvGrpSpPr>
            <p:cNvPr id="13" name="Group 12">
              <a:extLst>
                <a:ext uri="{FF2B5EF4-FFF2-40B4-BE49-F238E27FC236}">
                  <a16:creationId xmlns:a16="http://schemas.microsoft.com/office/drawing/2014/main" id="{D0E924C2-6CC8-7A72-55AC-9779F5AAB6DF}"/>
                </a:ext>
              </a:extLst>
            </p:cNvPr>
            <p:cNvGrpSpPr/>
            <p:nvPr/>
          </p:nvGrpSpPr>
          <p:grpSpPr>
            <a:xfrm>
              <a:off x="4425326" y="5277382"/>
              <a:ext cx="130629" cy="118571"/>
              <a:chOff x="6030685" y="1226904"/>
              <a:chExt cx="130629" cy="118571"/>
            </a:xfrm>
          </p:grpSpPr>
          <p:cxnSp>
            <p:nvCxnSpPr>
              <p:cNvPr id="27" name="Straight Connector 26">
                <a:extLst>
                  <a:ext uri="{FF2B5EF4-FFF2-40B4-BE49-F238E27FC236}">
                    <a16:creationId xmlns:a16="http://schemas.microsoft.com/office/drawing/2014/main" id="{643194AF-8A44-7E29-F61B-17EDC88B2368}"/>
                  </a:ext>
                </a:extLst>
              </p:cNvPr>
              <p:cNvCxnSpPr>
                <a:cxnSpLocks/>
              </p:cNvCxnSpPr>
              <p:nvPr/>
            </p:nvCxnSpPr>
            <p:spPr>
              <a:xfrm>
                <a:off x="6095999" y="1226904"/>
                <a:ext cx="0" cy="11857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444161C-1C35-BCAE-0B19-6BB7F68CD398}"/>
                  </a:ext>
                </a:extLst>
              </p:cNvPr>
              <p:cNvCxnSpPr>
                <a:cxnSpLocks/>
              </p:cNvCxnSpPr>
              <p:nvPr/>
            </p:nvCxnSpPr>
            <p:spPr>
              <a:xfrm flipH="1">
                <a:off x="6030685" y="1286189"/>
                <a:ext cx="130629" cy="0"/>
              </a:xfrm>
              <a:prstGeom prst="line">
                <a:avLst/>
              </a:prstGeom>
              <a:ln w="19050"/>
            </p:spPr>
            <p:style>
              <a:lnRef idx="1">
                <a:schemeClr val="accent1"/>
              </a:lnRef>
              <a:fillRef idx="0">
                <a:schemeClr val="accent1"/>
              </a:fillRef>
              <a:effectRef idx="0">
                <a:schemeClr val="accent1"/>
              </a:effectRef>
              <a:fontRef idx="minor">
                <a:schemeClr val="tx1"/>
              </a:fontRef>
            </p:style>
          </p:cxnSp>
        </p:grpSp>
        <p:grpSp>
          <p:nvGrpSpPr>
            <p:cNvPr id="21" name="Group 20">
              <a:extLst>
                <a:ext uri="{FF2B5EF4-FFF2-40B4-BE49-F238E27FC236}">
                  <a16:creationId xmlns:a16="http://schemas.microsoft.com/office/drawing/2014/main" id="{D97DDC0B-1657-D1B6-D6E0-128982DBB9A7}"/>
                </a:ext>
              </a:extLst>
            </p:cNvPr>
            <p:cNvGrpSpPr/>
            <p:nvPr/>
          </p:nvGrpSpPr>
          <p:grpSpPr>
            <a:xfrm>
              <a:off x="3917326" y="5158811"/>
              <a:ext cx="130629" cy="118571"/>
              <a:chOff x="6030685" y="1226904"/>
              <a:chExt cx="130629" cy="118571"/>
            </a:xfrm>
          </p:grpSpPr>
          <p:cxnSp>
            <p:nvCxnSpPr>
              <p:cNvPr id="25" name="Straight Connector 24">
                <a:extLst>
                  <a:ext uri="{FF2B5EF4-FFF2-40B4-BE49-F238E27FC236}">
                    <a16:creationId xmlns:a16="http://schemas.microsoft.com/office/drawing/2014/main" id="{84B019C9-1514-3847-0470-5946A15A45C9}"/>
                  </a:ext>
                </a:extLst>
              </p:cNvPr>
              <p:cNvCxnSpPr>
                <a:cxnSpLocks/>
              </p:cNvCxnSpPr>
              <p:nvPr/>
            </p:nvCxnSpPr>
            <p:spPr>
              <a:xfrm>
                <a:off x="6095999" y="1226904"/>
                <a:ext cx="0" cy="11857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086E6117-B79C-5010-D5D4-9AB87A9CB86A}"/>
                  </a:ext>
                </a:extLst>
              </p:cNvPr>
              <p:cNvCxnSpPr>
                <a:cxnSpLocks/>
              </p:cNvCxnSpPr>
              <p:nvPr/>
            </p:nvCxnSpPr>
            <p:spPr>
              <a:xfrm flipH="1">
                <a:off x="6030685" y="1286189"/>
                <a:ext cx="130629" cy="0"/>
              </a:xfrm>
              <a:prstGeom prst="line">
                <a:avLst/>
              </a:prstGeom>
              <a:ln w="19050"/>
            </p:spPr>
            <p:style>
              <a:lnRef idx="1">
                <a:schemeClr val="accent1"/>
              </a:lnRef>
              <a:fillRef idx="0">
                <a:schemeClr val="accent1"/>
              </a:fillRef>
              <a:effectRef idx="0">
                <a:schemeClr val="accent1"/>
              </a:effectRef>
              <a:fontRef idx="minor">
                <a:schemeClr val="tx1"/>
              </a:fontRef>
            </p:style>
          </p:cxnSp>
        </p:grpSp>
        <p:grpSp>
          <p:nvGrpSpPr>
            <p:cNvPr id="22" name="Group 21">
              <a:extLst>
                <a:ext uri="{FF2B5EF4-FFF2-40B4-BE49-F238E27FC236}">
                  <a16:creationId xmlns:a16="http://schemas.microsoft.com/office/drawing/2014/main" id="{2357E999-FBE7-EE39-3204-2625E61B569B}"/>
                </a:ext>
              </a:extLst>
            </p:cNvPr>
            <p:cNvGrpSpPr/>
            <p:nvPr/>
          </p:nvGrpSpPr>
          <p:grpSpPr>
            <a:xfrm>
              <a:off x="3409326" y="4979255"/>
              <a:ext cx="130629" cy="118571"/>
              <a:chOff x="6030685" y="1226904"/>
              <a:chExt cx="130629" cy="118571"/>
            </a:xfrm>
          </p:grpSpPr>
          <p:cxnSp>
            <p:nvCxnSpPr>
              <p:cNvPr id="23" name="Straight Connector 22">
                <a:extLst>
                  <a:ext uri="{FF2B5EF4-FFF2-40B4-BE49-F238E27FC236}">
                    <a16:creationId xmlns:a16="http://schemas.microsoft.com/office/drawing/2014/main" id="{6BFD3311-0029-072D-2E09-810A63AAB8D8}"/>
                  </a:ext>
                </a:extLst>
              </p:cNvPr>
              <p:cNvCxnSpPr>
                <a:cxnSpLocks/>
              </p:cNvCxnSpPr>
              <p:nvPr/>
            </p:nvCxnSpPr>
            <p:spPr>
              <a:xfrm>
                <a:off x="6095999" y="1226904"/>
                <a:ext cx="0" cy="11857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16DE5EC-5A24-70EC-A980-61D3FDD29E8A}"/>
                  </a:ext>
                </a:extLst>
              </p:cNvPr>
              <p:cNvCxnSpPr>
                <a:cxnSpLocks/>
              </p:cNvCxnSpPr>
              <p:nvPr/>
            </p:nvCxnSpPr>
            <p:spPr>
              <a:xfrm flipH="1">
                <a:off x="6030685" y="1286189"/>
                <a:ext cx="130629" cy="0"/>
              </a:xfrm>
              <a:prstGeom prst="line">
                <a:avLst/>
              </a:prstGeom>
              <a:ln w="19050"/>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7629523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bg>
      <p:bgPr>
        <a:gradFill>
          <a:gsLst>
            <a:gs pos="14000">
              <a:schemeClr val="accent2">
                <a:lumMod val="56000"/>
              </a:schemeClr>
            </a:gs>
            <a:gs pos="68000">
              <a:schemeClr val="accent2">
                <a:lumMod val="51000"/>
              </a:schemeClr>
            </a:gs>
            <a:gs pos="100000">
              <a:schemeClr val="accent2">
                <a:lumMod val="87000"/>
                <a:lumOff val="13000"/>
              </a:schemeClr>
            </a:gs>
          </a:gsLst>
          <a:lin ang="0" scaled="1"/>
        </a:gradFill>
        <a:effectLst/>
      </p:bgPr>
    </p:bg>
    <p:spTree>
      <p:nvGrpSpPr>
        <p:cNvPr id="1" name=""/>
        <p:cNvGrpSpPr/>
        <p:nvPr/>
      </p:nvGrpSpPr>
      <p:grpSpPr>
        <a:xfrm>
          <a:off x="0" y="0"/>
          <a:ext cx="0" cy="0"/>
          <a:chOff x="0" y="0"/>
          <a:chExt cx="0" cy="0"/>
        </a:xfrm>
      </p:grpSpPr>
      <p:pic>
        <p:nvPicPr>
          <p:cNvPr id="9" name="Picture 8" descr="A picture containing night, star, dark, outdoor object&#10;&#10;Description automatically generated">
            <a:extLst>
              <a:ext uri="{FF2B5EF4-FFF2-40B4-BE49-F238E27FC236}">
                <a16:creationId xmlns:a16="http://schemas.microsoft.com/office/drawing/2014/main" id="{4889537D-D223-EBF8-106D-9FA35F7DCFF2}"/>
              </a:ext>
            </a:extLst>
          </p:cNvPr>
          <p:cNvPicPr>
            <a:picLocks/>
          </p:cNvPicPr>
          <p:nvPr userDrawn="1"/>
        </p:nvPicPr>
        <p:blipFill>
          <a:blip r:embed="rId2">
            <a:alphaModFix amt="50000"/>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sp>
        <p:nvSpPr>
          <p:cNvPr id="8" name="Rectangle 7">
            <a:extLst>
              <a:ext uri="{FF2B5EF4-FFF2-40B4-BE49-F238E27FC236}">
                <a16:creationId xmlns:a16="http://schemas.microsoft.com/office/drawing/2014/main" id="{882D9BFF-9215-D7C1-3641-5B8CAD3B63BE}"/>
              </a:ext>
            </a:extLst>
          </p:cNvPr>
          <p:cNvSpPr/>
          <p:nvPr userDrawn="1"/>
        </p:nvSpPr>
        <p:spPr>
          <a:xfrm>
            <a:off x="11506200" y="0"/>
            <a:ext cx="6858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Slide Number Placeholder 2">
            <a:extLst>
              <a:ext uri="{FF2B5EF4-FFF2-40B4-BE49-F238E27FC236}">
                <a16:creationId xmlns:a16="http://schemas.microsoft.com/office/drawing/2014/main" id="{F5ED8A79-6D17-4351-583F-1863C3F946E4}"/>
              </a:ext>
            </a:extLst>
          </p:cNvPr>
          <p:cNvSpPr>
            <a:spLocks noGrp="1"/>
          </p:cNvSpPr>
          <p:nvPr>
            <p:ph type="sldNum" sz="quarter" idx="10"/>
          </p:nvPr>
        </p:nvSpPr>
        <p:spPr/>
        <p:txBody>
          <a:bodyPr/>
          <a:lstStyle>
            <a:lvl1pPr>
              <a:defRPr>
                <a:solidFill>
                  <a:schemeClr val="accent4"/>
                </a:solidFill>
              </a:defRPr>
            </a:lvl1pPr>
          </a:lstStyle>
          <a:p>
            <a:fld id="{0FF9F32E-65A7-074C-AFA1-DE0771000F54}" type="slidenum">
              <a:rPr lang="en-US" smtClean="0"/>
              <a:pPr/>
              <a:t>‹#›</a:t>
            </a:fld>
            <a:endParaRPr lang="en-US" dirty="0"/>
          </a:p>
        </p:txBody>
      </p:sp>
      <p:sp>
        <p:nvSpPr>
          <p:cNvPr id="4" name="Footer Placeholder 3">
            <a:extLst>
              <a:ext uri="{FF2B5EF4-FFF2-40B4-BE49-F238E27FC236}">
                <a16:creationId xmlns:a16="http://schemas.microsoft.com/office/drawing/2014/main" id="{88683A4D-7147-EECB-1BE0-C377822C482C}"/>
              </a:ext>
            </a:extLst>
          </p:cNvPr>
          <p:cNvSpPr>
            <a:spLocks noGrp="1"/>
          </p:cNvSpPr>
          <p:nvPr>
            <p:ph type="ftr" sz="quarter" idx="11"/>
          </p:nvPr>
        </p:nvSpPr>
        <p:spPr/>
        <p:txBody>
          <a:bodyPr/>
          <a:lstStyle>
            <a:lvl1pPr>
              <a:defRPr>
                <a:solidFill>
                  <a:schemeClr val="accent4"/>
                </a:solidFill>
              </a:defRPr>
            </a:lvl1pPr>
          </a:lstStyle>
          <a:p>
            <a:r>
              <a:rPr lang="en-US" dirty="0"/>
              <a:t>Artist portfolio</a:t>
            </a:r>
          </a:p>
        </p:txBody>
      </p:sp>
      <p:sp>
        <p:nvSpPr>
          <p:cNvPr id="5" name="Title 1">
            <a:extLst>
              <a:ext uri="{FF2B5EF4-FFF2-40B4-BE49-F238E27FC236}">
                <a16:creationId xmlns:a16="http://schemas.microsoft.com/office/drawing/2014/main" id="{1B898CF1-5EAF-4CC6-9FAA-1876C8791319}"/>
              </a:ext>
            </a:extLst>
          </p:cNvPr>
          <p:cNvSpPr>
            <a:spLocks noGrp="1"/>
          </p:cNvSpPr>
          <p:nvPr>
            <p:ph type="title"/>
          </p:nvPr>
        </p:nvSpPr>
        <p:spPr>
          <a:xfrm>
            <a:off x="1069848" y="411480"/>
            <a:ext cx="10058400" cy="1463040"/>
          </a:xfrm>
        </p:spPr>
        <p:txBody>
          <a:bodyPr/>
          <a:lstStyle>
            <a:lvl1pPr algn="ctr">
              <a:defRPr sz="4800" baseline="0">
                <a:ln w="12700">
                  <a:solidFill>
                    <a:schemeClr val="accent1">
                      <a:lumMod val="60000"/>
                      <a:lumOff val="40000"/>
                    </a:schemeClr>
                  </a:solidFill>
                </a:ln>
                <a:noFill/>
                <a:effectLst>
                  <a:glow rad="88900">
                    <a:schemeClr val="accent1">
                      <a:alpha val="50000"/>
                    </a:schemeClr>
                  </a:glow>
                </a:effectLst>
              </a:defRPr>
            </a:lvl1pPr>
          </a:lstStyle>
          <a:p>
            <a:r>
              <a:rPr lang="en-US"/>
              <a:t>Click to edit Master title style</a:t>
            </a:r>
            <a:endParaRPr lang="en-US" dirty="0"/>
          </a:p>
        </p:txBody>
      </p:sp>
      <p:sp>
        <p:nvSpPr>
          <p:cNvPr id="7" name="Content Placeholder 6">
            <a:extLst>
              <a:ext uri="{FF2B5EF4-FFF2-40B4-BE49-F238E27FC236}">
                <a16:creationId xmlns:a16="http://schemas.microsoft.com/office/drawing/2014/main" id="{CD3AC86E-49B7-50FF-A00E-752D58D80700}"/>
              </a:ext>
            </a:extLst>
          </p:cNvPr>
          <p:cNvSpPr>
            <a:spLocks noGrp="1"/>
          </p:cNvSpPr>
          <p:nvPr>
            <p:ph sz="quarter" idx="12"/>
          </p:nvPr>
        </p:nvSpPr>
        <p:spPr>
          <a:xfrm>
            <a:off x="1527048" y="1746504"/>
            <a:ext cx="9144000" cy="462686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348139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pic>
        <p:nvPicPr>
          <p:cNvPr id="6" name="Picture 5" descr="Background pattern&#10;&#10;Description automatically generated with medium confidence">
            <a:extLst>
              <a:ext uri="{FF2B5EF4-FFF2-40B4-BE49-F238E27FC236}">
                <a16:creationId xmlns:a16="http://schemas.microsoft.com/office/drawing/2014/main" id="{51B54D94-A660-E95A-13FA-7258FE32BD5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1524" y="0"/>
            <a:ext cx="12188952" cy="6858000"/>
          </a:xfrm>
          <a:prstGeom prst="rect">
            <a:avLst/>
          </a:prstGeom>
        </p:spPr>
      </p:pic>
      <p:sp>
        <p:nvSpPr>
          <p:cNvPr id="2" name="Title 1">
            <a:extLst>
              <a:ext uri="{FF2B5EF4-FFF2-40B4-BE49-F238E27FC236}">
                <a16:creationId xmlns:a16="http://schemas.microsoft.com/office/drawing/2014/main" id="{E9CC9C56-E571-EEF0-909A-C061564A73EC}"/>
              </a:ext>
            </a:extLst>
          </p:cNvPr>
          <p:cNvSpPr>
            <a:spLocks noGrp="1"/>
          </p:cNvSpPr>
          <p:nvPr>
            <p:ph type="title"/>
          </p:nvPr>
        </p:nvSpPr>
        <p:spPr>
          <a:xfrm>
            <a:off x="612648" y="2276856"/>
            <a:ext cx="10972800" cy="2304288"/>
          </a:xfrm>
        </p:spPr>
        <p:txBody>
          <a:bodyPr/>
          <a:lstStyle>
            <a:lvl1pPr algn="ctr">
              <a:lnSpc>
                <a:spcPct val="100000"/>
              </a:lnSpc>
              <a:defRPr sz="7500" spc="300" baseline="0">
                <a:ln w="12700">
                  <a:solidFill>
                    <a:schemeClr val="accent1">
                      <a:lumMod val="60000"/>
                      <a:lumOff val="40000"/>
                    </a:schemeClr>
                  </a:solidFill>
                </a:ln>
                <a:noFill/>
                <a:effectLst>
                  <a:glow rad="88900">
                    <a:schemeClr val="accent1">
                      <a:alpha val="50000"/>
                    </a:schemeClr>
                  </a:glow>
                </a:effectLst>
              </a:defRPr>
            </a:lvl1pPr>
          </a:lstStyle>
          <a:p>
            <a:r>
              <a:rPr lang="en-US"/>
              <a:t>Click to edit Master title style</a:t>
            </a:r>
            <a:endParaRPr lang="en-US" dirty="0"/>
          </a:p>
        </p:txBody>
      </p:sp>
      <p:sp>
        <p:nvSpPr>
          <p:cNvPr id="9" name="Text Placeholder 8">
            <a:extLst>
              <a:ext uri="{FF2B5EF4-FFF2-40B4-BE49-F238E27FC236}">
                <a16:creationId xmlns:a16="http://schemas.microsoft.com/office/drawing/2014/main" id="{670D91A5-0AB1-06A2-2C29-6741EDCDE8E9}"/>
              </a:ext>
            </a:extLst>
          </p:cNvPr>
          <p:cNvSpPr>
            <a:spLocks noGrp="1"/>
          </p:cNvSpPr>
          <p:nvPr>
            <p:ph type="body" sz="quarter" idx="12"/>
          </p:nvPr>
        </p:nvSpPr>
        <p:spPr>
          <a:xfrm>
            <a:off x="2438400" y="4864608"/>
            <a:ext cx="7315200" cy="457200"/>
          </a:xfrm>
        </p:spPr>
        <p:txBody>
          <a:bodyPr lIns="91440" tIns="45720" rIns="91440" bIns="45720" anchor="t"/>
          <a:lstStyle>
            <a:lvl1pPr marL="0" indent="0" algn="ctr">
              <a:lnSpc>
                <a:spcPct val="100000"/>
              </a:lnSpc>
              <a:spcBef>
                <a:spcPts val="0"/>
              </a:spcBef>
              <a:buClr>
                <a:schemeClr val="accent1"/>
              </a:buClr>
              <a:buFont typeface="Avenir Next LT Pro" panose="020B0504020202020204" pitchFamily="34" charset="0"/>
              <a:buNone/>
              <a:defRPr sz="2400" cap="all" baseline="0">
                <a:solidFill>
                  <a:schemeClr val="bg1"/>
                </a:solidFill>
              </a:defRPr>
            </a:lvl1pPr>
          </a:lstStyle>
          <a:p>
            <a:pPr lvl="0"/>
            <a:r>
              <a:rPr lang="en-US"/>
              <a:t>Click to edit Master text styles</a:t>
            </a:r>
          </a:p>
        </p:txBody>
      </p:sp>
      <p:grpSp>
        <p:nvGrpSpPr>
          <p:cNvPr id="5" name="Group 4">
            <a:extLst>
              <a:ext uri="{FF2B5EF4-FFF2-40B4-BE49-F238E27FC236}">
                <a16:creationId xmlns:a16="http://schemas.microsoft.com/office/drawing/2014/main" id="{EF7E6DF3-0749-9B9B-7923-2E278ED3F6EB}"/>
              </a:ext>
            </a:extLst>
          </p:cNvPr>
          <p:cNvGrpSpPr/>
          <p:nvPr userDrawn="1"/>
        </p:nvGrpSpPr>
        <p:grpSpPr>
          <a:xfrm>
            <a:off x="2438400" y="308846"/>
            <a:ext cx="758856" cy="407978"/>
            <a:chOff x="5356890" y="1645652"/>
            <a:chExt cx="758856" cy="407978"/>
          </a:xfrm>
        </p:grpSpPr>
        <p:grpSp>
          <p:nvGrpSpPr>
            <p:cNvPr id="8" name="Group 7">
              <a:extLst>
                <a:ext uri="{FF2B5EF4-FFF2-40B4-BE49-F238E27FC236}">
                  <a16:creationId xmlns:a16="http://schemas.microsoft.com/office/drawing/2014/main" id="{13C17661-C5A7-1E86-B269-0EF2BFE8CBFC}"/>
                </a:ext>
              </a:extLst>
            </p:cNvPr>
            <p:cNvGrpSpPr/>
            <p:nvPr/>
          </p:nvGrpSpPr>
          <p:grpSpPr>
            <a:xfrm>
              <a:off x="5985117" y="1935059"/>
              <a:ext cx="130629" cy="118571"/>
              <a:chOff x="6030685" y="1226904"/>
              <a:chExt cx="130629" cy="118571"/>
            </a:xfrm>
          </p:grpSpPr>
          <p:cxnSp>
            <p:nvCxnSpPr>
              <p:cNvPr id="13" name="Straight Connector 12">
                <a:extLst>
                  <a:ext uri="{FF2B5EF4-FFF2-40B4-BE49-F238E27FC236}">
                    <a16:creationId xmlns:a16="http://schemas.microsoft.com/office/drawing/2014/main" id="{BFB539CC-B146-6843-73BE-8ECDD72310F8}"/>
                  </a:ext>
                </a:extLst>
              </p:cNvPr>
              <p:cNvCxnSpPr>
                <a:cxnSpLocks/>
              </p:cNvCxnSpPr>
              <p:nvPr/>
            </p:nvCxnSpPr>
            <p:spPr>
              <a:xfrm>
                <a:off x="6095999" y="1226904"/>
                <a:ext cx="0" cy="11857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BC2D8766-A3D6-4922-40E2-984C8667ECE6}"/>
                  </a:ext>
                </a:extLst>
              </p:cNvPr>
              <p:cNvCxnSpPr>
                <a:cxnSpLocks/>
              </p:cNvCxnSpPr>
              <p:nvPr/>
            </p:nvCxnSpPr>
            <p:spPr>
              <a:xfrm flipH="1">
                <a:off x="6030685" y="1286189"/>
                <a:ext cx="130629" cy="0"/>
              </a:xfrm>
              <a:prstGeom prst="line">
                <a:avLst/>
              </a:prstGeom>
              <a:ln w="19050"/>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1BD04B7F-EA14-B699-0115-B4FBA48967DA}"/>
                </a:ext>
              </a:extLst>
            </p:cNvPr>
            <p:cNvGrpSpPr/>
            <p:nvPr/>
          </p:nvGrpSpPr>
          <p:grpSpPr>
            <a:xfrm>
              <a:off x="5356890" y="1645652"/>
              <a:ext cx="130629" cy="118571"/>
              <a:chOff x="6030685" y="1226904"/>
              <a:chExt cx="130629" cy="118571"/>
            </a:xfrm>
          </p:grpSpPr>
          <p:cxnSp>
            <p:nvCxnSpPr>
              <p:cNvPr id="11" name="Straight Connector 10">
                <a:extLst>
                  <a:ext uri="{FF2B5EF4-FFF2-40B4-BE49-F238E27FC236}">
                    <a16:creationId xmlns:a16="http://schemas.microsoft.com/office/drawing/2014/main" id="{39E4A898-5091-06B7-31A4-2F4BD0A8AB60}"/>
                  </a:ext>
                </a:extLst>
              </p:cNvPr>
              <p:cNvCxnSpPr>
                <a:cxnSpLocks/>
              </p:cNvCxnSpPr>
              <p:nvPr/>
            </p:nvCxnSpPr>
            <p:spPr>
              <a:xfrm>
                <a:off x="6095999" y="1226904"/>
                <a:ext cx="0" cy="11857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6C7E0BBD-DB58-6B1E-89A0-75FD8172226D}"/>
                  </a:ext>
                </a:extLst>
              </p:cNvPr>
              <p:cNvCxnSpPr>
                <a:cxnSpLocks/>
              </p:cNvCxnSpPr>
              <p:nvPr/>
            </p:nvCxnSpPr>
            <p:spPr>
              <a:xfrm flipH="1">
                <a:off x="6030685" y="1286189"/>
                <a:ext cx="130629" cy="0"/>
              </a:xfrm>
              <a:prstGeom prst="line">
                <a:avLst/>
              </a:prstGeom>
              <a:ln w="19050"/>
            </p:spPr>
            <p:style>
              <a:lnRef idx="1">
                <a:schemeClr val="accent1"/>
              </a:lnRef>
              <a:fillRef idx="0">
                <a:schemeClr val="accent1"/>
              </a:fillRef>
              <a:effectRef idx="0">
                <a:schemeClr val="accent1"/>
              </a:effectRef>
              <a:fontRef idx="minor">
                <a:schemeClr val="tx1"/>
              </a:fontRef>
            </p:style>
          </p:cxnSp>
        </p:grpSp>
      </p:grpSp>
      <p:grpSp>
        <p:nvGrpSpPr>
          <p:cNvPr id="16" name="Group 15">
            <a:extLst>
              <a:ext uri="{FF2B5EF4-FFF2-40B4-BE49-F238E27FC236}">
                <a16:creationId xmlns:a16="http://schemas.microsoft.com/office/drawing/2014/main" id="{71718500-04AE-2662-CB68-E61012D40F4D}"/>
              </a:ext>
            </a:extLst>
          </p:cNvPr>
          <p:cNvGrpSpPr/>
          <p:nvPr userDrawn="1"/>
        </p:nvGrpSpPr>
        <p:grpSpPr>
          <a:xfrm>
            <a:off x="9514958" y="5911340"/>
            <a:ext cx="130629" cy="118571"/>
            <a:chOff x="6030685" y="1226904"/>
            <a:chExt cx="130629" cy="118571"/>
          </a:xfrm>
        </p:grpSpPr>
        <p:cxnSp>
          <p:nvCxnSpPr>
            <p:cNvPr id="17" name="Straight Connector 16">
              <a:extLst>
                <a:ext uri="{FF2B5EF4-FFF2-40B4-BE49-F238E27FC236}">
                  <a16:creationId xmlns:a16="http://schemas.microsoft.com/office/drawing/2014/main" id="{CA6F8D78-37EB-EBA1-D348-DE3C2479189A}"/>
                </a:ext>
              </a:extLst>
            </p:cNvPr>
            <p:cNvCxnSpPr>
              <a:cxnSpLocks/>
            </p:cNvCxnSpPr>
            <p:nvPr/>
          </p:nvCxnSpPr>
          <p:spPr>
            <a:xfrm>
              <a:off x="6095999" y="1226904"/>
              <a:ext cx="0" cy="11857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E1D1B7C-66C9-F054-1DE2-8BD5AE32DEF0}"/>
                </a:ext>
              </a:extLst>
            </p:cNvPr>
            <p:cNvCxnSpPr>
              <a:cxnSpLocks/>
            </p:cNvCxnSpPr>
            <p:nvPr/>
          </p:nvCxnSpPr>
          <p:spPr>
            <a:xfrm flipH="1">
              <a:off x="6030685" y="1286189"/>
              <a:ext cx="130629" cy="0"/>
            </a:xfrm>
            <a:prstGeom prst="line">
              <a:avLst/>
            </a:prstGeom>
            <a:ln w="19050"/>
          </p:spPr>
          <p:style>
            <a:lnRef idx="1">
              <a:schemeClr val="accent1"/>
            </a:lnRef>
            <a:fillRef idx="0">
              <a:schemeClr val="accent1"/>
            </a:fillRef>
            <a:effectRef idx="0">
              <a:schemeClr val="accent1"/>
            </a:effectRef>
            <a:fontRef idx="minor">
              <a:schemeClr val="tx1"/>
            </a:fontRef>
          </p:style>
        </p:cxnSp>
      </p:grpSp>
      <p:pic>
        <p:nvPicPr>
          <p:cNvPr id="3" name="Graphic 2" descr="Open quotation mark with solid fill">
            <a:extLst>
              <a:ext uri="{FF2B5EF4-FFF2-40B4-BE49-F238E27FC236}">
                <a16:creationId xmlns:a16="http://schemas.microsoft.com/office/drawing/2014/main" id="{C1622987-6F07-82F4-6993-C86F05543B92}"/>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0" y="0"/>
            <a:ext cx="2514600" cy="2514600"/>
          </a:xfrm>
          <a:prstGeom prst="rect">
            <a:avLst/>
          </a:prstGeom>
          <a:effectLst>
            <a:glow rad="88900">
              <a:schemeClr val="accent4"/>
            </a:glow>
          </a:effectLst>
        </p:spPr>
      </p:pic>
      <p:pic>
        <p:nvPicPr>
          <p:cNvPr id="4" name="Graphic 3" descr="Closed quotation mark with solid fill">
            <a:extLst>
              <a:ext uri="{FF2B5EF4-FFF2-40B4-BE49-F238E27FC236}">
                <a16:creationId xmlns:a16="http://schemas.microsoft.com/office/drawing/2014/main" id="{C5361871-07DF-3357-22D3-3F570A054DF7}"/>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645587" y="4343400"/>
            <a:ext cx="2514600" cy="2514600"/>
          </a:xfrm>
          <a:prstGeom prst="rect">
            <a:avLst/>
          </a:prstGeom>
          <a:effectLst>
            <a:glow rad="88900">
              <a:schemeClr val="accent4"/>
            </a:glow>
          </a:effectLst>
        </p:spPr>
      </p:pic>
    </p:spTree>
    <p:extLst>
      <p:ext uri="{BB962C8B-B14F-4D97-AF65-F5344CB8AC3E}">
        <p14:creationId xmlns:p14="http://schemas.microsoft.com/office/powerpoint/2010/main" val="34099269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am x4">
    <p:bg>
      <p:bgPr>
        <a:solidFill>
          <a:schemeClr val="tx1"/>
        </a:solidFill>
        <a:effectLst/>
      </p:bgPr>
    </p:bg>
    <p:spTree>
      <p:nvGrpSpPr>
        <p:cNvPr id="1" name=""/>
        <p:cNvGrpSpPr/>
        <p:nvPr/>
      </p:nvGrpSpPr>
      <p:grpSpPr>
        <a:xfrm>
          <a:off x="0" y="0"/>
          <a:ext cx="0" cy="0"/>
          <a:chOff x="0" y="0"/>
          <a:chExt cx="0" cy="0"/>
        </a:xfrm>
      </p:grpSpPr>
      <p:pic>
        <p:nvPicPr>
          <p:cNvPr id="6" name="Picture 5" descr="Background pattern&#10;&#10;Description automatically generated">
            <a:extLst>
              <a:ext uri="{FF2B5EF4-FFF2-40B4-BE49-F238E27FC236}">
                <a16:creationId xmlns:a16="http://schemas.microsoft.com/office/drawing/2014/main" id="{626F0957-B1E8-D378-3433-9200445ED134}"/>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307"/>
          <a:stretch/>
        </p:blipFill>
        <p:spPr>
          <a:xfrm>
            <a:off x="0" y="0"/>
            <a:ext cx="12192000" cy="6858000"/>
          </a:xfrm>
          <a:prstGeom prst="rect">
            <a:avLst/>
          </a:prstGeom>
        </p:spPr>
      </p:pic>
      <p:sp>
        <p:nvSpPr>
          <p:cNvPr id="7" name="Title 6">
            <a:extLst>
              <a:ext uri="{FF2B5EF4-FFF2-40B4-BE49-F238E27FC236}">
                <a16:creationId xmlns:a16="http://schemas.microsoft.com/office/drawing/2014/main" id="{A02A864C-8800-78BF-C233-F7E776A8CD52}"/>
              </a:ext>
            </a:extLst>
          </p:cNvPr>
          <p:cNvSpPr>
            <a:spLocks noGrp="1"/>
          </p:cNvSpPr>
          <p:nvPr>
            <p:ph type="title"/>
          </p:nvPr>
        </p:nvSpPr>
        <p:spPr>
          <a:xfrm>
            <a:off x="6172200" y="3465576"/>
            <a:ext cx="4572000" cy="2971800"/>
          </a:xfrm>
        </p:spPr>
        <p:txBody>
          <a:bodyPr anchor="t"/>
          <a:lstStyle>
            <a:lvl1pPr algn="l">
              <a:defRPr sz="6000" spc="100" baseline="0"/>
            </a:lvl1pPr>
          </a:lstStyle>
          <a:p>
            <a:r>
              <a:rPr lang="en-US"/>
              <a:t>Click to edit Master title style</a:t>
            </a:r>
            <a:endParaRPr lang="en-US" dirty="0"/>
          </a:p>
        </p:txBody>
      </p:sp>
      <p:sp>
        <p:nvSpPr>
          <p:cNvPr id="8" name="Text Placeholder 7">
            <a:extLst>
              <a:ext uri="{FF2B5EF4-FFF2-40B4-BE49-F238E27FC236}">
                <a16:creationId xmlns:a16="http://schemas.microsoft.com/office/drawing/2014/main" id="{25928010-8374-8DD4-FDB9-039431A1FA75}"/>
              </a:ext>
            </a:extLst>
          </p:cNvPr>
          <p:cNvSpPr>
            <a:spLocks noGrp="1"/>
          </p:cNvSpPr>
          <p:nvPr>
            <p:ph type="body" sz="quarter" idx="12"/>
          </p:nvPr>
        </p:nvSpPr>
        <p:spPr>
          <a:xfrm>
            <a:off x="6172200" y="411480"/>
            <a:ext cx="4572000" cy="2971800"/>
          </a:xfrm>
        </p:spPr>
        <p:txBody>
          <a:bodyPr anchor="b">
            <a:noAutofit/>
          </a:bodyPr>
          <a:lstStyle>
            <a:lvl1pPr marL="0" indent="0" algn="l">
              <a:buNone/>
              <a:defRPr sz="4800" cap="all" spc="100" baseline="0">
                <a:ln w="12700">
                  <a:solidFill>
                    <a:schemeClr val="accent1">
                      <a:lumMod val="60000"/>
                      <a:lumOff val="40000"/>
                    </a:schemeClr>
                  </a:solidFill>
                </a:ln>
                <a:noFill/>
                <a:effectLst>
                  <a:glow rad="88900">
                    <a:schemeClr val="accent1">
                      <a:alpha val="50000"/>
                    </a:schemeClr>
                  </a:glow>
                </a:effectLst>
              </a:defRPr>
            </a:lvl1pPr>
          </a:lstStyle>
          <a:p>
            <a:pPr lvl="0"/>
            <a:r>
              <a:rPr lang="en-US"/>
              <a:t>Click to edit Master text styles</a:t>
            </a:r>
          </a:p>
        </p:txBody>
      </p:sp>
      <p:sp>
        <p:nvSpPr>
          <p:cNvPr id="33" name="Picture Placeholder 32">
            <a:extLst>
              <a:ext uri="{FF2B5EF4-FFF2-40B4-BE49-F238E27FC236}">
                <a16:creationId xmlns:a16="http://schemas.microsoft.com/office/drawing/2014/main" id="{ED814783-DCD3-01AF-31DA-0DE467C2E6A4}"/>
              </a:ext>
            </a:extLst>
          </p:cNvPr>
          <p:cNvSpPr>
            <a:spLocks noGrp="1"/>
          </p:cNvSpPr>
          <p:nvPr>
            <p:ph type="pic" sz="quarter" idx="13"/>
          </p:nvPr>
        </p:nvSpPr>
        <p:spPr>
          <a:xfrm>
            <a:off x="905256" y="731520"/>
            <a:ext cx="1828800" cy="1828800"/>
          </a:xfrm>
        </p:spPr>
        <p:txBody>
          <a:bodyPr anchor="ctr"/>
          <a:lstStyle>
            <a:lvl1pPr marL="0" indent="0" algn="ctr">
              <a:buNone/>
              <a:defRPr sz="1200"/>
            </a:lvl1pPr>
          </a:lstStyle>
          <a:p>
            <a:r>
              <a:rPr lang="en-US"/>
              <a:t>Click icon to add picture</a:t>
            </a:r>
            <a:endParaRPr lang="en-US" dirty="0"/>
          </a:p>
        </p:txBody>
      </p:sp>
      <p:sp>
        <p:nvSpPr>
          <p:cNvPr id="5" name="Rectangle 4">
            <a:extLst>
              <a:ext uri="{FF2B5EF4-FFF2-40B4-BE49-F238E27FC236}">
                <a16:creationId xmlns:a16="http://schemas.microsoft.com/office/drawing/2014/main" id="{ED3FB359-307F-AC69-018E-6C5BCCA6D174}"/>
              </a:ext>
            </a:extLst>
          </p:cNvPr>
          <p:cNvSpPr/>
          <p:nvPr userDrawn="1"/>
        </p:nvSpPr>
        <p:spPr>
          <a:xfrm>
            <a:off x="11506200" y="0"/>
            <a:ext cx="6858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Slide Number Placeholder 2">
            <a:extLst>
              <a:ext uri="{FF2B5EF4-FFF2-40B4-BE49-F238E27FC236}">
                <a16:creationId xmlns:a16="http://schemas.microsoft.com/office/drawing/2014/main" id="{09C72E25-4491-C216-507C-41887070D5B9}"/>
              </a:ext>
            </a:extLst>
          </p:cNvPr>
          <p:cNvSpPr>
            <a:spLocks noGrp="1"/>
          </p:cNvSpPr>
          <p:nvPr>
            <p:ph type="sldNum" sz="quarter" idx="10"/>
          </p:nvPr>
        </p:nvSpPr>
        <p:spPr>
          <a:xfrm>
            <a:off x="11506200" y="305844"/>
            <a:ext cx="685800" cy="564397"/>
          </a:xfrm>
        </p:spPr>
        <p:txBody>
          <a:bodyPr/>
          <a:lstStyle/>
          <a:p>
            <a:fld id="{0FF9F32E-65A7-074C-AFA1-DE0771000F54}" type="slidenum">
              <a:rPr lang="en-US" smtClean="0"/>
              <a:pPr/>
              <a:t>‹#›</a:t>
            </a:fld>
            <a:endParaRPr lang="en-US" dirty="0"/>
          </a:p>
        </p:txBody>
      </p:sp>
      <p:sp>
        <p:nvSpPr>
          <p:cNvPr id="10" name="Footer Placeholder 3">
            <a:extLst>
              <a:ext uri="{FF2B5EF4-FFF2-40B4-BE49-F238E27FC236}">
                <a16:creationId xmlns:a16="http://schemas.microsoft.com/office/drawing/2014/main" id="{7AE09517-4B1C-7F76-176E-4D192817C2F9}"/>
              </a:ext>
            </a:extLst>
          </p:cNvPr>
          <p:cNvSpPr>
            <a:spLocks noGrp="1"/>
          </p:cNvSpPr>
          <p:nvPr>
            <p:ph type="ftr" sz="quarter" idx="11"/>
          </p:nvPr>
        </p:nvSpPr>
        <p:spPr>
          <a:xfrm rot="16200000">
            <a:off x="9923322" y="4264223"/>
            <a:ext cx="3851557" cy="365125"/>
          </a:xfrm>
        </p:spPr>
        <p:txBody>
          <a:bodyPr/>
          <a:lstStyle/>
          <a:p>
            <a:r>
              <a:rPr lang="en-US" dirty="0"/>
              <a:t>Artist portfolio</a:t>
            </a:r>
          </a:p>
        </p:txBody>
      </p:sp>
      <p:pic>
        <p:nvPicPr>
          <p:cNvPr id="11" name="Picture 10">
            <a:extLst>
              <a:ext uri="{FF2B5EF4-FFF2-40B4-BE49-F238E27FC236}">
                <a16:creationId xmlns:a16="http://schemas.microsoft.com/office/drawing/2014/main" id="{B7207ABA-83DE-FEF4-AB14-2B18B90DAE92}"/>
              </a:ext>
            </a:extLst>
          </p:cNvPr>
          <p:cNvPicPr>
            <a:picLocks noChangeAspect="1"/>
          </p:cNvPicPr>
          <p:nvPr userDrawn="1"/>
        </p:nvPicPr>
        <p:blipFill>
          <a:blip r:embed="rId3">
            <a:duotone>
              <a:prstClr val="black"/>
              <a:schemeClr val="accent6">
                <a:tint val="45000"/>
                <a:satMod val="400000"/>
              </a:schemeClr>
            </a:duotone>
            <a:extLst>
              <a:ext uri="{BEBA8EAE-BF5A-486C-A8C5-ECC9F3942E4B}">
                <a14:imgProps xmlns:a14="http://schemas.microsoft.com/office/drawing/2010/main">
                  <a14:imgLayer r:embed="rId4">
                    <a14:imgEffect>
                      <a14:brightnessContrast bright="43000"/>
                    </a14:imgEffect>
                  </a14:imgLayer>
                </a14:imgProps>
              </a:ext>
              <a:ext uri="{28A0092B-C50C-407E-A947-70E740481C1C}">
                <a14:useLocalDpi xmlns:a14="http://schemas.microsoft.com/office/drawing/2010/main" val="0"/>
              </a:ext>
            </a:extLst>
          </a:blip>
          <a:srcRect/>
          <a:stretch/>
        </p:blipFill>
        <p:spPr>
          <a:xfrm>
            <a:off x="9831694" y="388911"/>
            <a:ext cx="1229929" cy="1229929"/>
          </a:xfrm>
          <a:custGeom>
            <a:avLst/>
            <a:gdLst>
              <a:gd name="connsiteX0" fmla="*/ 369546 w 739092"/>
              <a:gd name="connsiteY0" fmla="*/ 0 h 739092"/>
              <a:gd name="connsiteX1" fmla="*/ 739092 w 739092"/>
              <a:gd name="connsiteY1" fmla="*/ 369546 h 739092"/>
              <a:gd name="connsiteX2" fmla="*/ 369546 w 739092"/>
              <a:gd name="connsiteY2" fmla="*/ 739092 h 739092"/>
              <a:gd name="connsiteX3" fmla="*/ 0 w 739092"/>
              <a:gd name="connsiteY3" fmla="*/ 369546 h 739092"/>
              <a:gd name="connsiteX4" fmla="*/ 369546 w 739092"/>
              <a:gd name="connsiteY4" fmla="*/ 0 h 7390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092" h="739092">
                <a:moveTo>
                  <a:pt x="369546" y="0"/>
                </a:moveTo>
                <a:cubicBezTo>
                  <a:pt x="573641" y="0"/>
                  <a:pt x="739092" y="165451"/>
                  <a:pt x="739092" y="369546"/>
                </a:cubicBezTo>
                <a:cubicBezTo>
                  <a:pt x="739092" y="573641"/>
                  <a:pt x="573641" y="739092"/>
                  <a:pt x="369546" y="739092"/>
                </a:cubicBezTo>
                <a:cubicBezTo>
                  <a:pt x="165451" y="739092"/>
                  <a:pt x="0" y="573641"/>
                  <a:pt x="0" y="369546"/>
                </a:cubicBezTo>
                <a:cubicBezTo>
                  <a:pt x="0" y="165451"/>
                  <a:pt x="165451" y="0"/>
                  <a:pt x="369546" y="0"/>
                </a:cubicBezTo>
                <a:close/>
              </a:path>
            </a:pathLst>
          </a:custGeom>
        </p:spPr>
      </p:pic>
      <p:pic>
        <p:nvPicPr>
          <p:cNvPr id="14" name="Picture 13">
            <a:extLst>
              <a:ext uri="{FF2B5EF4-FFF2-40B4-BE49-F238E27FC236}">
                <a16:creationId xmlns:a16="http://schemas.microsoft.com/office/drawing/2014/main" id="{C0584C47-C9D0-30E1-271B-AB28CAD2EC68}"/>
              </a:ext>
            </a:extLst>
          </p:cNvPr>
          <p:cNvPicPr>
            <a:picLocks noChangeAspect="1"/>
          </p:cNvPicPr>
          <p:nvPr userDrawn="1"/>
        </p:nvPicPr>
        <p:blipFill>
          <a:blip r:embed="rId5">
            <a:duotone>
              <a:prstClr val="black"/>
              <a:schemeClr val="accent6">
                <a:tint val="45000"/>
                <a:satMod val="400000"/>
              </a:schemeClr>
            </a:duotone>
            <a:extLst>
              <a:ext uri="{28A0092B-C50C-407E-A947-70E740481C1C}">
                <a14:useLocalDpi xmlns:a14="http://schemas.microsoft.com/office/drawing/2010/main" val="0"/>
              </a:ext>
            </a:extLst>
          </a:blip>
          <a:srcRect/>
          <a:stretch/>
        </p:blipFill>
        <p:spPr>
          <a:xfrm>
            <a:off x="9014019" y="1648664"/>
            <a:ext cx="544009" cy="544009"/>
          </a:xfrm>
          <a:custGeom>
            <a:avLst/>
            <a:gdLst>
              <a:gd name="connsiteX0" fmla="*/ 369546 w 739092"/>
              <a:gd name="connsiteY0" fmla="*/ 0 h 739092"/>
              <a:gd name="connsiteX1" fmla="*/ 739092 w 739092"/>
              <a:gd name="connsiteY1" fmla="*/ 369546 h 739092"/>
              <a:gd name="connsiteX2" fmla="*/ 369546 w 739092"/>
              <a:gd name="connsiteY2" fmla="*/ 739092 h 739092"/>
              <a:gd name="connsiteX3" fmla="*/ 0 w 739092"/>
              <a:gd name="connsiteY3" fmla="*/ 369546 h 739092"/>
              <a:gd name="connsiteX4" fmla="*/ 369546 w 739092"/>
              <a:gd name="connsiteY4" fmla="*/ 0 h 7390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9092" h="739092">
                <a:moveTo>
                  <a:pt x="369546" y="0"/>
                </a:moveTo>
                <a:cubicBezTo>
                  <a:pt x="573641" y="0"/>
                  <a:pt x="739092" y="165451"/>
                  <a:pt x="739092" y="369546"/>
                </a:cubicBezTo>
                <a:cubicBezTo>
                  <a:pt x="739092" y="573641"/>
                  <a:pt x="573641" y="739092"/>
                  <a:pt x="369546" y="739092"/>
                </a:cubicBezTo>
                <a:cubicBezTo>
                  <a:pt x="165451" y="739092"/>
                  <a:pt x="0" y="573641"/>
                  <a:pt x="0" y="369546"/>
                </a:cubicBezTo>
                <a:cubicBezTo>
                  <a:pt x="0" y="165451"/>
                  <a:pt x="165451" y="0"/>
                  <a:pt x="369546" y="0"/>
                </a:cubicBezTo>
                <a:close/>
              </a:path>
            </a:pathLst>
          </a:custGeom>
        </p:spPr>
      </p:pic>
      <p:grpSp>
        <p:nvGrpSpPr>
          <p:cNvPr id="15" name="Group 14">
            <a:extLst>
              <a:ext uri="{FF2B5EF4-FFF2-40B4-BE49-F238E27FC236}">
                <a16:creationId xmlns:a16="http://schemas.microsoft.com/office/drawing/2014/main" id="{0AC422E8-DC69-305E-B9F9-34585546061C}"/>
              </a:ext>
            </a:extLst>
          </p:cNvPr>
          <p:cNvGrpSpPr/>
          <p:nvPr userDrawn="1"/>
        </p:nvGrpSpPr>
        <p:grpSpPr>
          <a:xfrm>
            <a:off x="6252451" y="5475214"/>
            <a:ext cx="758856" cy="407978"/>
            <a:chOff x="5356890" y="1645652"/>
            <a:chExt cx="758856" cy="407978"/>
          </a:xfrm>
        </p:grpSpPr>
        <p:grpSp>
          <p:nvGrpSpPr>
            <p:cNvPr id="16" name="Group 15">
              <a:extLst>
                <a:ext uri="{FF2B5EF4-FFF2-40B4-BE49-F238E27FC236}">
                  <a16:creationId xmlns:a16="http://schemas.microsoft.com/office/drawing/2014/main" id="{53AFFC8A-519F-D12F-1FD3-1688ED387970}"/>
                </a:ext>
              </a:extLst>
            </p:cNvPr>
            <p:cNvGrpSpPr/>
            <p:nvPr/>
          </p:nvGrpSpPr>
          <p:grpSpPr>
            <a:xfrm>
              <a:off x="5985117" y="1935059"/>
              <a:ext cx="130629" cy="118571"/>
              <a:chOff x="6030685" y="1226904"/>
              <a:chExt cx="130629" cy="118571"/>
            </a:xfrm>
          </p:grpSpPr>
          <p:cxnSp>
            <p:nvCxnSpPr>
              <p:cNvPr id="20" name="Straight Connector 19">
                <a:extLst>
                  <a:ext uri="{FF2B5EF4-FFF2-40B4-BE49-F238E27FC236}">
                    <a16:creationId xmlns:a16="http://schemas.microsoft.com/office/drawing/2014/main" id="{745F665E-2734-A9F9-4EBF-4461BE70960F}"/>
                  </a:ext>
                </a:extLst>
              </p:cNvPr>
              <p:cNvCxnSpPr>
                <a:cxnSpLocks/>
              </p:cNvCxnSpPr>
              <p:nvPr/>
            </p:nvCxnSpPr>
            <p:spPr>
              <a:xfrm>
                <a:off x="6095999" y="1226904"/>
                <a:ext cx="0" cy="11857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33D9C651-11F2-7F21-86A5-908E230F3BDF}"/>
                  </a:ext>
                </a:extLst>
              </p:cNvPr>
              <p:cNvCxnSpPr>
                <a:cxnSpLocks/>
              </p:cNvCxnSpPr>
              <p:nvPr/>
            </p:nvCxnSpPr>
            <p:spPr>
              <a:xfrm flipH="1">
                <a:off x="6030685" y="1286189"/>
                <a:ext cx="130629" cy="0"/>
              </a:xfrm>
              <a:prstGeom prst="line">
                <a:avLst/>
              </a:prstGeom>
              <a:ln w="19050"/>
            </p:spPr>
            <p:style>
              <a:lnRef idx="1">
                <a:schemeClr val="accent1"/>
              </a:lnRef>
              <a:fillRef idx="0">
                <a:schemeClr val="accent1"/>
              </a:fillRef>
              <a:effectRef idx="0">
                <a:schemeClr val="accent1"/>
              </a:effectRef>
              <a:fontRef idx="minor">
                <a:schemeClr val="tx1"/>
              </a:fontRef>
            </p:style>
          </p:cxnSp>
        </p:grpSp>
        <p:grpSp>
          <p:nvGrpSpPr>
            <p:cNvPr id="17" name="Group 16">
              <a:extLst>
                <a:ext uri="{FF2B5EF4-FFF2-40B4-BE49-F238E27FC236}">
                  <a16:creationId xmlns:a16="http://schemas.microsoft.com/office/drawing/2014/main" id="{6D218A8B-6D75-3063-584B-36E1A948A7F8}"/>
                </a:ext>
              </a:extLst>
            </p:cNvPr>
            <p:cNvGrpSpPr/>
            <p:nvPr/>
          </p:nvGrpSpPr>
          <p:grpSpPr>
            <a:xfrm>
              <a:off x="5356890" y="1645652"/>
              <a:ext cx="130629" cy="118571"/>
              <a:chOff x="6030685" y="1226904"/>
              <a:chExt cx="130629" cy="118571"/>
            </a:xfrm>
          </p:grpSpPr>
          <p:cxnSp>
            <p:nvCxnSpPr>
              <p:cNvPr id="18" name="Straight Connector 17">
                <a:extLst>
                  <a:ext uri="{FF2B5EF4-FFF2-40B4-BE49-F238E27FC236}">
                    <a16:creationId xmlns:a16="http://schemas.microsoft.com/office/drawing/2014/main" id="{CFD732BA-8887-8927-FDDD-2FD09159AB27}"/>
                  </a:ext>
                </a:extLst>
              </p:cNvPr>
              <p:cNvCxnSpPr>
                <a:cxnSpLocks/>
              </p:cNvCxnSpPr>
              <p:nvPr/>
            </p:nvCxnSpPr>
            <p:spPr>
              <a:xfrm>
                <a:off x="6095999" y="1226904"/>
                <a:ext cx="0" cy="11857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1A7EB201-C37A-C7B7-4111-2C0DA0E91AE4}"/>
                  </a:ext>
                </a:extLst>
              </p:cNvPr>
              <p:cNvCxnSpPr>
                <a:cxnSpLocks/>
              </p:cNvCxnSpPr>
              <p:nvPr/>
            </p:nvCxnSpPr>
            <p:spPr>
              <a:xfrm flipH="1">
                <a:off x="6030685" y="1286189"/>
                <a:ext cx="130629" cy="0"/>
              </a:xfrm>
              <a:prstGeom prst="line">
                <a:avLst/>
              </a:prstGeom>
              <a:ln w="19050"/>
            </p:spPr>
            <p:style>
              <a:lnRef idx="1">
                <a:schemeClr val="accent1"/>
              </a:lnRef>
              <a:fillRef idx="0">
                <a:schemeClr val="accent1"/>
              </a:fillRef>
              <a:effectRef idx="0">
                <a:schemeClr val="accent1"/>
              </a:effectRef>
              <a:fontRef idx="minor">
                <a:schemeClr val="tx1"/>
              </a:fontRef>
            </p:style>
          </p:cxnSp>
        </p:grpSp>
      </p:grpSp>
      <p:sp>
        <p:nvSpPr>
          <p:cNvPr id="4" name="Picture Placeholder 32">
            <a:extLst>
              <a:ext uri="{FF2B5EF4-FFF2-40B4-BE49-F238E27FC236}">
                <a16:creationId xmlns:a16="http://schemas.microsoft.com/office/drawing/2014/main" id="{CC1E2C41-07F9-2447-A81B-56D1CAF491E1}"/>
              </a:ext>
            </a:extLst>
          </p:cNvPr>
          <p:cNvSpPr>
            <a:spLocks noGrp="1"/>
          </p:cNvSpPr>
          <p:nvPr>
            <p:ph type="pic" sz="quarter" idx="14"/>
          </p:nvPr>
        </p:nvSpPr>
        <p:spPr>
          <a:xfrm>
            <a:off x="3429000" y="731520"/>
            <a:ext cx="1828800" cy="1828800"/>
          </a:xfrm>
        </p:spPr>
        <p:txBody>
          <a:bodyPr anchor="ctr"/>
          <a:lstStyle>
            <a:lvl1pPr marL="0" indent="0" algn="ctr">
              <a:buNone/>
              <a:defRPr sz="1200"/>
            </a:lvl1pPr>
          </a:lstStyle>
          <a:p>
            <a:r>
              <a:rPr lang="en-US"/>
              <a:t>Click icon to add picture</a:t>
            </a:r>
            <a:endParaRPr lang="en-US" dirty="0"/>
          </a:p>
        </p:txBody>
      </p:sp>
      <p:sp>
        <p:nvSpPr>
          <p:cNvPr id="12" name="Picture Placeholder 32">
            <a:extLst>
              <a:ext uri="{FF2B5EF4-FFF2-40B4-BE49-F238E27FC236}">
                <a16:creationId xmlns:a16="http://schemas.microsoft.com/office/drawing/2014/main" id="{1B3619F3-58A1-5DD9-CEC3-443AE340F47C}"/>
              </a:ext>
            </a:extLst>
          </p:cNvPr>
          <p:cNvSpPr>
            <a:spLocks noGrp="1"/>
          </p:cNvSpPr>
          <p:nvPr>
            <p:ph type="pic" sz="quarter" idx="15"/>
          </p:nvPr>
        </p:nvSpPr>
        <p:spPr>
          <a:xfrm>
            <a:off x="905256" y="3639312"/>
            <a:ext cx="1828800" cy="1828800"/>
          </a:xfrm>
        </p:spPr>
        <p:txBody>
          <a:bodyPr anchor="ctr"/>
          <a:lstStyle>
            <a:lvl1pPr marL="0" indent="0" algn="ctr">
              <a:buNone/>
              <a:defRPr sz="1200"/>
            </a:lvl1pPr>
          </a:lstStyle>
          <a:p>
            <a:r>
              <a:rPr lang="en-US"/>
              <a:t>Click icon to add picture</a:t>
            </a:r>
            <a:endParaRPr lang="en-US" dirty="0"/>
          </a:p>
        </p:txBody>
      </p:sp>
      <p:sp>
        <p:nvSpPr>
          <p:cNvPr id="13" name="Picture Placeholder 32">
            <a:extLst>
              <a:ext uri="{FF2B5EF4-FFF2-40B4-BE49-F238E27FC236}">
                <a16:creationId xmlns:a16="http://schemas.microsoft.com/office/drawing/2014/main" id="{8A39E517-763A-0C6C-8D86-96F8ACD3F0FE}"/>
              </a:ext>
            </a:extLst>
          </p:cNvPr>
          <p:cNvSpPr>
            <a:spLocks noGrp="1"/>
          </p:cNvSpPr>
          <p:nvPr>
            <p:ph type="pic" sz="quarter" idx="16"/>
          </p:nvPr>
        </p:nvSpPr>
        <p:spPr>
          <a:xfrm>
            <a:off x="3429000" y="3639312"/>
            <a:ext cx="1828800" cy="1828800"/>
          </a:xfrm>
        </p:spPr>
        <p:txBody>
          <a:bodyPr anchor="ctr"/>
          <a:lstStyle>
            <a:lvl1pPr marL="0" indent="0" algn="ctr">
              <a:buNone/>
              <a:defRPr sz="1200"/>
            </a:lvl1pPr>
          </a:lstStyle>
          <a:p>
            <a:r>
              <a:rPr lang="en-US"/>
              <a:t>Click icon to add picture</a:t>
            </a:r>
            <a:endParaRPr lang="en-US" dirty="0"/>
          </a:p>
        </p:txBody>
      </p:sp>
      <p:sp>
        <p:nvSpPr>
          <p:cNvPr id="25" name="Text Placeholder 24">
            <a:extLst>
              <a:ext uri="{FF2B5EF4-FFF2-40B4-BE49-F238E27FC236}">
                <a16:creationId xmlns:a16="http://schemas.microsoft.com/office/drawing/2014/main" id="{C54B6C0E-EC4F-DFCF-0E92-E44CC38B60B8}"/>
              </a:ext>
            </a:extLst>
          </p:cNvPr>
          <p:cNvSpPr>
            <a:spLocks noGrp="1"/>
          </p:cNvSpPr>
          <p:nvPr>
            <p:ph type="body" sz="quarter" idx="17"/>
          </p:nvPr>
        </p:nvSpPr>
        <p:spPr>
          <a:xfrm>
            <a:off x="676656" y="2770632"/>
            <a:ext cx="2286000" cy="228600"/>
          </a:xfrm>
        </p:spPr>
        <p:txBody>
          <a:bodyPr anchor="ctr"/>
          <a:lstStyle>
            <a:lvl1pPr marL="0" indent="0" algn="ctr">
              <a:lnSpc>
                <a:spcPct val="100000"/>
              </a:lnSpc>
              <a:buNone/>
              <a:defRPr sz="1400" cap="all" baseline="0">
                <a:solidFill>
                  <a:schemeClr val="accent6"/>
                </a:solidFill>
              </a:defRPr>
            </a:lvl1pPr>
          </a:lstStyle>
          <a:p>
            <a:pPr lvl="0"/>
            <a:r>
              <a:rPr lang="en-US"/>
              <a:t>Click to edit Master text styles</a:t>
            </a:r>
          </a:p>
        </p:txBody>
      </p:sp>
      <p:sp>
        <p:nvSpPr>
          <p:cNvPr id="26" name="Text Placeholder 24">
            <a:extLst>
              <a:ext uri="{FF2B5EF4-FFF2-40B4-BE49-F238E27FC236}">
                <a16:creationId xmlns:a16="http://schemas.microsoft.com/office/drawing/2014/main" id="{6BE8367A-E9C8-6D3A-B89C-B4AC0593248A}"/>
              </a:ext>
            </a:extLst>
          </p:cNvPr>
          <p:cNvSpPr>
            <a:spLocks noGrp="1"/>
          </p:cNvSpPr>
          <p:nvPr>
            <p:ph type="body" sz="quarter" idx="18"/>
          </p:nvPr>
        </p:nvSpPr>
        <p:spPr>
          <a:xfrm>
            <a:off x="676656" y="3044952"/>
            <a:ext cx="2286000" cy="228600"/>
          </a:xfrm>
        </p:spPr>
        <p:txBody>
          <a:bodyPr anchor="ctr"/>
          <a:lstStyle>
            <a:lvl1pPr marL="0" indent="0" algn="ctr">
              <a:lnSpc>
                <a:spcPct val="100000"/>
              </a:lnSpc>
              <a:buNone/>
              <a:defRPr sz="1200" cap="none" baseline="0">
                <a:solidFill>
                  <a:schemeClr val="bg1"/>
                </a:solidFill>
              </a:defRPr>
            </a:lvl1pPr>
          </a:lstStyle>
          <a:p>
            <a:pPr lvl="0"/>
            <a:r>
              <a:rPr lang="en-US"/>
              <a:t>Click to edit Master text styles</a:t>
            </a:r>
          </a:p>
        </p:txBody>
      </p:sp>
      <p:sp>
        <p:nvSpPr>
          <p:cNvPr id="27" name="Text Placeholder 24">
            <a:extLst>
              <a:ext uri="{FF2B5EF4-FFF2-40B4-BE49-F238E27FC236}">
                <a16:creationId xmlns:a16="http://schemas.microsoft.com/office/drawing/2014/main" id="{99FE20AE-68BC-1413-239A-FF86E5B2CBE8}"/>
              </a:ext>
            </a:extLst>
          </p:cNvPr>
          <p:cNvSpPr>
            <a:spLocks noGrp="1"/>
          </p:cNvSpPr>
          <p:nvPr>
            <p:ph type="body" sz="quarter" idx="19"/>
          </p:nvPr>
        </p:nvSpPr>
        <p:spPr>
          <a:xfrm>
            <a:off x="3200400" y="2770632"/>
            <a:ext cx="2286000" cy="228600"/>
          </a:xfrm>
        </p:spPr>
        <p:txBody>
          <a:bodyPr anchor="ctr"/>
          <a:lstStyle>
            <a:lvl1pPr marL="0" indent="0" algn="ctr">
              <a:lnSpc>
                <a:spcPct val="100000"/>
              </a:lnSpc>
              <a:buNone/>
              <a:defRPr sz="1400" cap="all" baseline="0">
                <a:solidFill>
                  <a:schemeClr val="accent6"/>
                </a:solidFill>
              </a:defRPr>
            </a:lvl1pPr>
          </a:lstStyle>
          <a:p>
            <a:pPr lvl="0"/>
            <a:r>
              <a:rPr lang="en-US"/>
              <a:t>Click to edit Master text styles</a:t>
            </a:r>
          </a:p>
        </p:txBody>
      </p:sp>
      <p:sp>
        <p:nvSpPr>
          <p:cNvPr id="28" name="Text Placeholder 24">
            <a:extLst>
              <a:ext uri="{FF2B5EF4-FFF2-40B4-BE49-F238E27FC236}">
                <a16:creationId xmlns:a16="http://schemas.microsoft.com/office/drawing/2014/main" id="{70E4448C-4B67-78FD-EE0E-74513CBF30BD}"/>
              </a:ext>
            </a:extLst>
          </p:cNvPr>
          <p:cNvSpPr>
            <a:spLocks noGrp="1"/>
          </p:cNvSpPr>
          <p:nvPr>
            <p:ph type="body" sz="quarter" idx="20"/>
          </p:nvPr>
        </p:nvSpPr>
        <p:spPr>
          <a:xfrm>
            <a:off x="3200400" y="3044952"/>
            <a:ext cx="2286000" cy="228600"/>
          </a:xfrm>
        </p:spPr>
        <p:txBody>
          <a:bodyPr anchor="ctr"/>
          <a:lstStyle>
            <a:lvl1pPr marL="0" indent="0" algn="ctr">
              <a:lnSpc>
                <a:spcPct val="100000"/>
              </a:lnSpc>
              <a:buNone/>
              <a:defRPr sz="1200" cap="none" baseline="0">
                <a:solidFill>
                  <a:schemeClr val="bg1"/>
                </a:solidFill>
              </a:defRPr>
            </a:lvl1pPr>
          </a:lstStyle>
          <a:p>
            <a:pPr lvl="0"/>
            <a:r>
              <a:rPr lang="en-US"/>
              <a:t>Click to edit Master text styles</a:t>
            </a:r>
          </a:p>
        </p:txBody>
      </p:sp>
      <p:sp>
        <p:nvSpPr>
          <p:cNvPr id="30" name="Text Placeholder 24">
            <a:extLst>
              <a:ext uri="{FF2B5EF4-FFF2-40B4-BE49-F238E27FC236}">
                <a16:creationId xmlns:a16="http://schemas.microsoft.com/office/drawing/2014/main" id="{95775615-C5F4-5DEC-8DCC-A2C7CF012654}"/>
              </a:ext>
            </a:extLst>
          </p:cNvPr>
          <p:cNvSpPr>
            <a:spLocks noGrp="1"/>
          </p:cNvSpPr>
          <p:nvPr>
            <p:ph type="body" sz="quarter" idx="21"/>
          </p:nvPr>
        </p:nvSpPr>
        <p:spPr>
          <a:xfrm>
            <a:off x="676656" y="5660136"/>
            <a:ext cx="2286000" cy="228600"/>
          </a:xfrm>
        </p:spPr>
        <p:txBody>
          <a:bodyPr anchor="ctr"/>
          <a:lstStyle>
            <a:lvl1pPr marL="0" indent="0" algn="ctr">
              <a:lnSpc>
                <a:spcPct val="100000"/>
              </a:lnSpc>
              <a:buNone/>
              <a:defRPr sz="1400" cap="all" baseline="0">
                <a:solidFill>
                  <a:schemeClr val="accent6"/>
                </a:solidFill>
              </a:defRPr>
            </a:lvl1pPr>
          </a:lstStyle>
          <a:p>
            <a:pPr lvl="0"/>
            <a:r>
              <a:rPr lang="en-US"/>
              <a:t>Click to edit Master text styles</a:t>
            </a:r>
          </a:p>
        </p:txBody>
      </p:sp>
      <p:sp>
        <p:nvSpPr>
          <p:cNvPr id="31" name="Text Placeholder 24">
            <a:extLst>
              <a:ext uri="{FF2B5EF4-FFF2-40B4-BE49-F238E27FC236}">
                <a16:creationId xmlns:a16="http://schemas.microsoft.com/office/drawing/2014/main" id="{9675777C-054C-3387-8B8A-A242C6BB8C9F}"/>
              </a:ext>
            </a:extLst>
          </p:cNvPr>
          <p:cNvSpPr>
            <a:spLocks noGrp="1"/>
          </p:cNvSpPr>
          <p:nvPr>
            <p:ph type="body" sz="quarter" idx="22"/>
          </p:nvPr>
        </p:nvSpPr>
        <p:spPr>
          <a:xfrm>
            <a:off x="676656" y="5916168"/>
            <a:ext cx="2286000" cy="228600"/>
          </a:xfrm>
        </p:spPr>
        <p:txBody>
          <a:bodyPr anchor="ctr"/>
          <a:lstStyle>
            <a:lvl1pPr marL="0" indent="0" algn="ctr">
              <a:lnSpc>
                <a:spcPct val="100000"/>
              </a:lnSpc>
              <a:buNone/>
              <a:defRPr sz="1200" cap="none" baseline="0">
                <a:solidFill>
                  <a:schemeClr val="bg1"/>
                </a:solidFill>
              </a:defRPr>
            </a:lvl1pPr>
          </a:lstStyle>
          <a:p>
            <a:pPr lvl="0"/>
            <a:r>
              <a:rPr lang="en-US"/>
              <a:t>Click to edit Master text styles</a:t>
            </a:r>
          </a:p>
        </p:txBody>
      </p:sp>
      <p:sp>
        <p:nvSpPr>
          <p:cNvPr id="32" name="Text Placeholder 24">
            <a:extLst>
              <a:ext uri="{FF2B5EF4-FFF2-40B4-BE49-F238E27FC236}">
                <a16:creationId xmlns:a16="http://schemas.microsoft.com/office/drawing/2014/main" id="{A58052D7-3988-A06B-FA10-6F6A8DABDE8A}"/>
              </a:ext>
            </a:extLst>
          </p:cNvPr>
          <p:cNvSpPr>
            <a:spLocks noGrp="1"/>
          </p:cNvSpPr>
          <p:nvPr>
            <p:ph type="body" sz="quarter" idx="23"/>
          </p:nvPr>
        </p:nvSpPr>
        <p:spPr>
          <a:xfrm>
            <a:off x="3200400" y="5660136"/>
            <a:ext cx="2286000" cy="228600"/>
          </a:xfrm>
        </p:spPr>
        <p:txBody>
          <a:bodyPr anchor="ctr"/>
          <a:lstStyle>
            <a:lvl1pPr marL="0" indent="0" algn="ctr">
              <a:lnSpc>
                <a:spcPct val="100000"/>
              </a:lnSpc>
              <a:buNone/>
              <a:defRPr sz="1400" cap="all" baseline="0">
                <a:solidFill>
                  <a:schemeClr val="accent6"/>
                </a:solidFill>
              </a:defRPr>
            </a:lvl1pPr>
          </a:lstStyle>
          <a:p>
            <a:pPr lvl="0"/>
            <a:r>
              <a:rPr lang="en-US"/>
              <a:t>Click to edit Master text styles</a:t>
            </a:r>
          </a:p>
        </p:txBody>
      </p:sp>
      <p:sp>
        <p:nvSpPr>
          <p:cNvPr id="34" name="Text Placeholder 24">
            <a:extLst>
              <a:ext uri="{FF2B5EF4-FFF2-40B4-BE49-F238E27FC236}">
                <a16:creationId xmlns:a16="http://schemas.microsoft.com/office/drawing/2014/main" id="{D6CA902C-BF0D-CE18-E073-8677E7A36DC5}"/>
              </a:ext>
            </a:extLst>
          </p:cNvPr>
          <p:cNvSpPr>
            <a:spLocks noGrp="1"/>
          </p:cNvSpPr>
          <p:nvPr>
            <p:ph type="body" sz="quarter" idx="24"/>
          </p:nvPr>
        </p:nvSpPr>
        <p:spPr>
          <a:xfrm>
            <a:off x="3200400" y="5916168"/>
            <a:ext cx="2286000" cy="228600"/>
          </a:xfrm>
        </p:spPr>
        <p:txBody>
          <a:bodyPr anchor="ctr"/>
          <a:lstStyle>
            <a:lvl1pPr marL="0" indent="0" algn="ctr">
              <a:lnSpc>
                <a:spcPct val="100000"/>
              </a:lnSpc>
              <a:buNone/>
              <a:defRPr sz="1200" cap="none" baseline="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8841057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x8">
    <p:bg>
      <p:bgPr>
        <a:gradFill>
          <a:gsLst>
            <a:gs pos="14000">
              <a:schemeClr val="accent2">
                <a:lumMod val="56000"/>
              </a:schemeClr>
            </a:gs>
            <a:gs pos="68000">
              <a:schemeClr val="accent2">
                <a:lumMod val="51000"/>
              </a:schemeClr>
            </a:gs>
            <a:gs pos="100000">
              <a:schemeClr val="accent2">
                <a:lumMod val="87000"/>
                <a:lumOff val="13000"/>
              </a:schemeClr>
            </a:gs>
          </a:gsLst>
          <a:lin ang="0" scaled="1"/>
        </a:gradFill>
        <a:effectLst/>
      </p:bgPr>
    </p:bg>
    <p:spTree>
      <p:nvGrpSpPr>
        <p:cNvPr id="1" name=""/>
        <p:cNvGrpSpPr/>
        <p:nvPr/>
      </p:nvGrpSpPr>
      <p:grpSpPr>
        <a:xfrm>
          <a:off x="0" y="0"/>
          <a:ext cx="0" cy="0"/>
          <a:chOff x="0" y="0"/>
          <a:chExt cx="0" cy="0"/>
        </a:xfrm>
      </p:grpSpPr>
      <p:pic>
        <p:nvPicPr>
          <p:cNvPr id="9" name="Picture 8" descr="A picture containing night, star, dark, outdoor object&#10;&#10;Description automatically generated">
            <a:extLst>
              <a:ext uri="{FF2B5EF4-FFF2-40B4-BE49-F238E27FC236}">
                <a16:creationId xmlns:a16="http://schemas.microsoft.com/office/drawing/2014/main" id="{4889537D-D223-EBF8-106D-9FA35F7DCFF2}"/>
              </a:ext>
            </a:extLst>
          </p:cNvPr>
          <p:cNvPicPr>
            <a:picLocks/>
          </p:cNvPicPr>
          <p:nvPr userDrawn="1"/>
        </p:nvPicPr>
        <p:blipFill>
          <a:blip r:embed="rId2">
            <a:alphaModFix amt="50000"/>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sp>
        <p:nvSpPr>
          <p:cNvPr id="8" name="Rectangle 7">
            <a:extLst>
              <a:ext uri="{FF2B5EF4-FFF2-40B4-BE49-F238E27FC236}">
                <a16:creationId xmlns:a16="http://schemas.microsoft.com/office/drawing/2014/main" id="{882D9BFF-9215-D7C1-3641-5B8CAD3B63BE}"/>
              </a:ext>
            </a:extLst>
          </p:cNvPr>
          <p:cNvSpPr/>
          <p:nvPr userDrawn="1"/>
        </p:nvSpPr>
        <p:spPr>
          <a:xfrm>
            <a:off x="11506200" y="0"/>
            <a:ext cx="6858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Slide Number Placeholder 2">
            <a:extLst>
              <a:ext uri="{FF2B5EF4-FFF2-40B4-BE49-F238E27FC236}">
                <a16:creationId xmlns:a16="http://schemas.microsoft.com/office/drawing/2014/main" id="{F5ED8A79-6D17-4351-583F-1863C3F946E4}"/>
              </a:ext>
            </a:extLst>
          </p:cNvPr>
          <p:cNvSpPr>
            <a:spLocks noGrp="1"/>
          </p:cNvSpPr>
          <p:nvPr>
            <p:ph type="sldNum" sz="quarter" idx="10"/>
          </p:nvPr>
        </p:nvSpPr>
        <p:spPr/>
        <p:txBody>
          <a:bodyPr/>
          <a:lstStyle>
            <a:lvl1pPr>
              <a:defRPr>
                <a:solidFill>
                  <a:schemeClr val="accent4"/>
                </a:solidFill>
              </a:defRPr>
            </a:lvl1pPr>
          </a:lstStyle>
          <a:p>
            <a:fld id="{0FF9F32E-65A7-074C-AFA1-DE0771000F54}" type="slidenum">
              <a:rPr lang="en-US" smtClean="0"/>
              <a:pPr/>
              <a:t>‹#›</a:t>
            </a:fld>
            <a:endParaRPr lang="en-US" dirty="0"/>
          </a:p>
        </p:txBody>
      </p:sp>
      <p:sp>
        <p:nvSpPr>
          <p:cNvPr id="4" name="Footer Placeholder 3">
            <a:extLst>
              <a:ext uri="{FF2B5EF4-FFF2-40B4-BE49-F238E27FC236}">
                <a16:creationId xmlns:a16="http://schemas.microsoft.com/office/drawing/2014/main" id="{88683A4D-7147-EECB-1BE0-C377822C482C}"/>
              </a:ext>
            </a:extLst>
          </p:cNvPr>
          <p:cNvSpPr>
            <a:spLocks noGrp="1"/>
          </p:cNvSpPr>
          <p:nvPr>
            <p:ph type="ftr" sz="quarter" idx="11"/>
          </p:nvPr>
        </p:nvSpPr>
        <p:spPr/>
        <p:txBody>
          <a:bodyPr/>
          <a:lstStyle>
            <a:lvl1pPr>
              <a:defRPr>
                <a:solidFill>
                  <a:schemeClr val="accent4"/>
                </a:solidFill>
              </a:defRPr>
            </a:lvl1pPr>
          </a:lstStyle>
          <a:p>
            <a:r>
              <a:rPr lang="en-US" dirty="0"/>
              <a:t>Artist portfolio</a:t>
            </a:r>
          </a:p>
        </p:txBody>
      </p:sp>
      <p:sp>
        <p:nvSpPr>
          <p:cNvPr id="5" name="Title 1">
            <a:extLst>
              <a:ext uri="{FF2B5EF4-FFF2-40B4-BE49-F238E27FC236}">
                <a16:creationId xmlns:a16="http://schemas.microsoft.com/office/drawing/2014/main" id="{1B898CF1-5EAF-4CC6-9FAA-1876C8791319}"/>
              </a:ext>
            </a:extLst>
          </p:cNvPr>
          <p:cNvSpPr>
            <a:spLocks noGrp="1"/>
          </p:cNvSpPr>
          <p:nvPr>
            <p:ph type="title"/>
          </p:nvPr>
        </p:nvSpPr>
        <p:spPr>
          <a:xfrm>
            <a:off x="1069848" y="411480"/>
            <a:ext cx="10058400" cy="1463040"/>
          </a:xfrm>
        </p:spPr>
        <p:txBody>
          <a:bodyPr/>
          <a:lstStyle>
            <a:lvl1pPr algn="ctr">
              <a:defRPr sz="4800" baseline="0">
                <a:ln w="12700">
                  <a:solidFill>
                    <a:schemeClr val="accent1">
                      <a:lumMod val="60000"/>
                      <a:lumOff val="40000"/>
                    </a:schemeClr>
                  </a:solidFill>
                </a:ln>
                <a:noFill/>
                <a:effectLst>
                  <a:glow rad="88900">
                    <a:schemeClr val="accent1">
                      <a:alpha val="50000"/>
                    </a:schemeClr>
                  </a:glow>
                </a:effectLst>
              </a:defRPr>
            </a:lvl1pPr>
          </a:lstStyle>
          <a:p>
            <a:r>
              <a:rPr lang="en-US"/>
              <a:t>Click to edit Master title style</a:t>
            </a:r>
            <a:endParaRPr lang="en-US" dirty="0"/>
          </a:p>
        </p:txBody>
      </p:sp>
      <p:sp>
        <p:nvSpPr>
          <p:cNvPr id="2" name="Picture Placeholder 32">
            <a:extLst>
              <a:ext uri="{FF2B5EF4-FFF2-40B4-BE49-F238E27FC236}">
                <a16:creationId xmlns:a16="http://schemas.microsoft.com/office/drawing/2014/main" id="{D59D2AFD-AE64-4339-7CDB-3DD066F55824}"/>
              </a:ext>
            </a:extLst>
          </p:cNvPr>
          <p:cNvSpPr>
            <a:spLocks noGrp="1"/>
          </p:cNvSpPr>
          <p:nvPr>
            <p:ph type="pic" sz="quarter" idx="13"/>
          </p:nvPr>
        </p:nvSpPr>
        <p:spPr>
          <a:xfrm>
            <a:off x="2304288" y="2029968"/>
            <a:ext cx="1161288" cy="1161288"/>
          </a:xfrm>
        </p:spPr>
        <p:txBody>
          <a:bodyPr anchor="ctr"/>
          <a:lstStyle>
            <a:lvl1pPr marL="0" indent="0" algn="ctr">
              <a:buNone/>
              <a:defRPr sz="1200"/>
            </a:lvl1pPr>
          </a:lstStyle>
          <a:p>
            <a:r>
              <a:rPr lang="en-US"/>
              <a:t>Click icon to add picture</a:t>
            </a:r>
            <a:endParaRPr lang="en-US" dirty="0"/>
          </a:p>
        </p:txBody>
      </p:sp>
      <p:sp>
        <p:nvSpPr>
          <p:cNvPr id="6" name="Picture Placeholder 32">
            <a:extLst>
              <a:ext uri="{FF2B5EF4-FFF2-40B4-BE49-F238E27FC236}">
                <a16:creationId xmlns:a16="http://schemas.microsoft.com/office/drawing/2014/main" id="{38B919D9-E814-F645-0AF3-FFA11195E1F5}"/>
              </a:ext>
            </a:extLst>
          </p:cNvPr>
          <p:cNvSpPr>
            <a:spLocks noGrp="1"/>
          </p:cNvSpPr>
          <p:nvPr>
            <p:ph type="pic" sz="quarter" idx="14"/>
          </p:nvPr>
        </p:nvSpPr>
        <p:spPr>
          <a:xfrm>
            <a:off x="4434840" y="2029968"/>
            <a:ext cx="1161288" cy="1161288"/>
          </a:xfrm>
        </p:spPr>
        <p:txBody>
          <a:bodyPr anchor="ctr"/>
          <a:lstStyle>
            <a:lvl1pPr marL="0" indent="0" algn="ctr">
              <a:buNone/>
              <a:defRPr sz="1200"/>
            </a:lvl1pPr>
          </a:lstStyle>
          <a:p>
            <a:r>
              <a:rPr lang="en-US"/>
              <a:t>Click icon to add picture</a:t>
            </a:r>
            <a:endParaRPr lang="en-US" dirty="0"/>
          </a:p>
        </p:txBody>
      </p:sp>
      <p:sp>
        <p:nvSpPr>
          <p:cNvPr id="10" name="Picture Placeholder 32">
            <a:extLst>
              <a:ext uri="{FF2B5EF4-FFF2-40B4-BE49-F238E27FC236}">
                <a16:creationId xmlns:a16="http://schemas.microsoft.com/office/drawing/2014/main" id="{CD5F1B33-59FF-5DF7-92BE-AC407C41B105}"/>
              </a:ext>
            </a:extLst>
          </p:cNvPr>
          <p:cNvSpPr>
            <a:spLocks noGrp="1"/>
          </p:cNvSpPr>
          <p:nvPr>
            <p:ph type="pic" sz="quarter" idx="15"/>
          </p:nvPr>
        </p:nvSpPr>
        <p:spPr>
          <a:xfrm>
            <a:off x="6565392" y="2029968"/>
            <a:ext cx="1161288" cy="1161288"/>
          </a:xfrm>
        </p:spPr>
        <p:txBody>
          <a:bodyPr anchor="ctr"/>
          <a:lstStyle>
            <a:lvl1pPr marL="0" indent="0" algn="ctr">
              <a:buNone/>
              <a:defRPr sz="1200"/>
            </a:lvl1pPr>
          </a:lstStyle>
          <a:p>
            <a:r>
              <a:rPr lang="en-US"/>
              <a:t>Click icon to add picture</a:t>
            </a:r>
            <a:endParaRPr lang="en-US" dirty="0"/>
          </a:p>
        </p:txBody>
      </p:sp>
      <p:sp>
        <p:nvSpPr>
          <p:cNvPr id="11" name="Picture Placeholder 32">
            <a:extLst>
              <a:ext uri="{FF2B5EF4-FFF2-40B4-BE49-F238E27FC236}">
                <a16:creationId xmlns:a16="http://schemas.microsoft.com/office/drawing/2014/main" id="{94278D97-AAC1-8A57-4E6A-FED431C503F3}"/>
              </a:ext>
            </a:extLst>
          </p:cNvPr>
          <p:cNvSpPr>
            <a:spLocks noGrp="1"/>
          </p:cNvSpPr>
          <p:nvPr>
            <p:ph type="pic" sz="quarter" idx="16"/>
          </p:nvPr>
        </p:nvSpPr>
        <p:spPr>
          <a:xfrm>
            <a:off x="8695944" y="2029968"/>
            <a:ext cx="1161288" cy="1161288"/>
          </a:xfrm>
        </p:spPr>
        <p:txBody>
          <a:bodyPr anchor="ctr"/>
          <a:lstStyle>
            <a:lvl1pPr marL="0" indent="0" algn="ctr">
              <a:buNone/>
              <a:defRPr sz="1200"/>
            </a:lvl1pPr>
          </a:lstStyle>
          <a:p>
            <a:r>
              <a:rPr lang="en-US"/>
              <a:t>Click icon to add picture</a:t>
            </a:r>
            <a:endParaRPr lang="en-US" dirty="0"/>
          </a:p>
        </p:txBody>
      </p:sp>
      <p:sp>
        <p:nvSpPr>
          <p:cNvPr id="12" name="Text Placeholder 24">
            <a:extLst>
              <a:ext uri="{FF2B5EF4-FFF2-40B4-BE49-F238E27FC236}">
                <a16:creationId xmlns:a16="http://schemas.microsoft.com/office/drawing/2014/main" id="{66A71983-0DE8-2493-8818-E23E50EF2A57}"/>
              </a:ext>
            </a:extLst>
          </p:cNvPr>
          <p:cNvSpPr>
            <a:spLocks noGrp="1"/>
          </p:cNvSpPr>
          <p:nvPr>
            <p:ph type="body" sz="quarter" idx="17"/>
          </p:nvPr>
        </p:nvSpPr>
        <p:spPr>
          <a:xfrm>
            <a:off x="1856232" y="3337560"/>
            <a:ext cx="2057400" cy="228600"/>
          </a:xfrm>
        </p:spPr>
        <p:txBody>
          <a:bodyPr anchor="ctr"/>
          <a:lstStyle>
            <a:lvl1pPr marL="0" indent="0" algn="ctr">
              <a:lnSpc>
                <a:spcPct val="100000"/>
              </a:lnSpc>
              <a:buNone/>
              <a:defRPr sz="1400" cap="all" baseline="0">
                <a:solidFill>
                  <a:schemeClr val="accent6"/>
                </a:solidFill>
              </a:defRPr>
            </a:lvl1pPr>
          </a:lstStyle>
          <a:p>
            <a:pPr lvl="0"/>
            <a:r>
              <a:rPr lang="en-US"/>
              <a:t>Click to edit Master text styles</a:t>
            </a:r>
          </a:p>
        </p:txBody>
      </p:sp>
      <p:sp>
        <p:nvSpPr>
          <p:cNvPr id="13" name="Text Placeholder 24">
            <a:extLst>
              <a:ext uri="{FF2B5EF4-FFF2-40B4-BE49-F238E27FC236}">
                <a16:creationId xmlns:a16="http://schemas.microsoft.com/office/drawing/2014/main" id="{B8C03535-1398-522D-EF10-1E268334DE20}"/>
              </a:ext>
            </a:extLst>
          </p:cNvPr>
          <p:cNvSpPr>
            <a:spLocks noGrp="1"/>
          </p:cNvSpPr>
          <p:nvPr>
            <p:ph type="body" sz="quarter" idx="18"/>
          </p:nvPr>
        </p:nvSpPr>
        <p:spPr>
          <a:xfrm>
            <a:off x="1856232" y="3621024"/>
            <a:ext cx="2057400" cy="228600"/>
          </a:xfrm>
        </p:spPr>
        <p:txBody>
          <a:bodyPr anchor="ctr"/>
          <a:lstStyle>
            <a:lvl1pPr marL="0" indent="0" algn="ctr">
              <a:lnSpc>
                <a:spcPct val="100000"/>
              </a:lnSpc>
              <a:buNone/>
              <a:defRPr sz="1200" cap="none" baseline="0">
                <a:solidFill>
                  <a:schemeClr val="bg1"/>
                </a:solidFill>
              </a:defRPr>
            </a:lvl1pPr>
          </a:lstStyle>
          <a:p>
            <a:pPr lvl="0"/>
            <a:r>
              <a:rPr lang="en-US"/>
              <a:t>Click to edit Master text styles</a:t>
            </a:r>
          </a:p>
        </p:txBody>
      </p:sp>
      <p:sp>
        <p:nvSpPr>
          <p:cNvPr id="14" name="Text Placeholder 24">
            <a:extLst>
              <a:ext uri="{FF2B5EF4-FFF2-40B4-BE49-F238E27FC236}">
                <a16:creationId xmlns:a16="http://schemas.microsoft.com/office/drawing/2014/main" id="{01B9EFB2-F836-F7BB-7D53-CE78762C7E3B}"/>
              </a:ext>
            </a:extLst>
          </p:cNvPr>
          <p:cNvSpPr>
            <a:spLocks noGrp="1"/>
          </p:cNvSpPr>
          <p:nvPr>
            <p:ph type="body" sz="quarter" idx="19"/>
          </p:nvPr>
        </p:nvSpPr>
        <p:spPr>
          <a:xfrm>
            <a:off x="3986784" y="3337560"/>
            <a:ext cx="2057400" cy="228600"/>
          </a:xfrm>
        </p:spPr>
        <p:txBody>
          <a:bodyPr anchor="ctr"/>
          <a:lstStyle>
            <a:lvl1pPr marL="0" indent="0" algn="ctr">
              <a:lnSpc>
                <a:spcPct val="100000"/>
              </a:lnSpc>
              <a:buNone/>
              <a:defRPr sz="1400" cap="all" baseline="0">
                <a:solidFill>
                  <a:schemeClr val="accent6"/>
                </a:solidFill>
              </a:defRPr>
            </a:lvl1pPr>
          </a:lstStyle>
          <a:p>
            <a:pPr lvl="0"/>
            <a:r>
              <a:rPr lang="en-US"/>
              <a:t>Click to edit Master text styles</a:t>
            </a:r>
          </a:p>
        </p:txBody>
      </p:sp>
      <p:sp>
        <p:nvSpPr>
          <p:cNvPr id="15" name="Text Placeholder 24">
            <a:extLst>
              <a:ext uri="{FF2B5EF4-FFF2-40B4-BE49-F238E27FC236}">
                <a16:creationId xmlns:a16="http://schemas.microsoft.com/office/drawing/2014/main" id="{DFEE0B9D-57B3-D1D9-7ED4-B9E3288EF124}"/>
              </a:ext>
            </a:extLst>
          </p:cNvPr>
          <p:cNvSpPr>
            <a:spLocks noGrp="1"/>
          </p:cNvSpPr>
          <p:nvPr>
            <p:ph type="body" sz="quarter" idx="20"/>
          </p:nvPr>
        </p:nvSpPr>
        <p:spPr>
          <a:xfrm>
            <a:off x="3986784" y="3621024"/>
            <a:ext cx="2057400" cy="228600"/>
          </a:xfrm>
        </p:spPr>
        <p:txBody>
          <a:bodyPr anchor="ctr"/>
          <a:lstStyle>
            <a:lvl1pPr marL="0" indent="0" algn="ctr">
              <a:lnSpc>
                <a:spcPct val="100000"/>
              </a:lnSpc>
              <a:buNone/>
              <a:defRPr sz="1200" cap="none" baseline="0">
                <a:solidFill>
                  <a:schemeClr val="bg1"/>
                </a:solidFill>
              </a:defRPr>
            </a:lvl1pPr>
          </a:lstStyle>
          <a:p>
            <a:pPr lvl="0"/>
            <a:r>
              <a:rPr lang="en-US"/>
              <a:t>Click to edit Master text styles</a:t>
            </a:r>
          </a:p>
        </p:txBody>
      </p:sp>
      <p:sp>
        <p:nvSpPr>
          <p:cNvPr id="16" name="Text Placeholder 24">
            <a:extLst>
              <a:ext uri="{FF2B5EF4-FFF2-40B4-BE49-F238E27FC236}">
                <a16:creationId xmlns:a16="http://schemas.microsoft.com/office/drawing/2014/main" id="{16BEA73F-3C01-76EC-25FF-0DBB7106167B}"/>
              </a:ext>
            </a:extLst>
          </p:cNvPr>
          <p:cNvSpPr>
            <a:spLocks noGrp="1"/>
          </p:cNvSpPr>
          <p:nvPr>
            <p:ph type="body" sz="quarter" idx="21"/>
          </p:nvPr>
        </p:nvSpPr>
        <p:spPr>
          <a:xfrm>
            <a:off x="6117336" y="3337560"/>
            <a:ext cx="2057400" cy="228600"/>
          </a:xfrm>
        </p:spPr>
        <p:txBody>
          <a:bodyPr anchor="ctr"/>
          <a:lstStyle>
            <a:lvl1pPr marL="0" indent="0" algn="ctr">
              <a:lnSpc>
                <a:spcPct val="100000"/>
              </a:lnSpc>
              <a:buNone/>
              <a:defRPr sz="1400" cap="all" baseline="0">
                <a:solidFill>
                  <a:schemeClr val="accent6"/>
                </a:solidFill>
              </a:defRPr>
            </a:lvl1pPr>
          </a:lstStyle>
          <a:p>
            <a:pPr lvl="0"/>
            <a:r>
              <a:rPr lang="en-US"/>
              <a:t>Click to edit Master text styles</a:t>
            </a:r>
          </a:p>
        </p:txBody>
      </p:sp>
      <p:sp>
        <p:nvSpPr>
          <p:cNvPr id="17" name="Text Placeholder 24">
            <a:extLst>
              <a:ext uri="{FF2B5EF4-FFF2-40B4-BE49-F238E27FC236}">
                <a16:creationId xmlns:a16="http://schemas.microsoft.com/office/drawing/2014/main" id="{DC93F953-0B73-037F-091F-7E2FF6BD0E34}"/>
              </a:ext>
            </a:extLst>
          </p:cNvPr>
          <p:cNvSpPr>
            <a:spLocks noGrp="1"/>
          </p:cNvSpPr>
          <p:nvPr>
            <p:ph type="body" sz="quarter" idx="22"/>
          </p:nvPr>
        </p:nvSpPr>
        <p:spPr>
          <a:xfrm>
            <a:off x="6117336" y="3621024"/>
            <a:ext cx="2057400" cy="228600"/>
          </a:xfrm>
        </p:spPr>
        <p:txBody>
          <a:bodyPr anchor="ctr"/>
          <a:lstStyle>
            <a:lvl1pPr marL="0" indent="0" algn="ctr">
              <a:lnSpc>
                <a:spcPct val="100000"/>
              </a:lnSpc>
              <a:buNone/>
              <a:defRPr sz="1200" cap="none" baseline="0">
                <a:solidFill>
                  <a:schemeClr val="bg1"/>
                </a:solidFill>
              </a:defRPr>
            </a:lvl1pPr>
          </a:lstStyle>
          <a:p>
            <a:pPr lvl="0"/>
            <a:r>
              <a:rPr lang="en-US"/>
              <a:t>Click to edit Master text styles</a:t>
            </a:r>
          </a:p>
        </p:txBody>
      </p:sp>
      <p:sp>
        <p:nvSpPr>
          <p:cNvPr id="18" name="Text Placeholder 24">
            <a:extLst>
              <a:ext uri="{FF2B5EF4-FFF2-40B4-BE49-F238E27FC236}">
                <a16:creationId xmlns:a16="http://schemas.microsoft.com/office/drawing/2014/main" id="{13A3D482-C22D-3BB8-214A-177BA06EC034}"/>
              </a:ext>
            </a:extLst>
          </p:cNvPr>
          <p:cNvSpPr>
            <a:spLocks noGrp="1"/>
          </p:cNvSpPr>
          <p:nvPr>
            <p:ph type="body" sz="quarter" idx="23"/>
          </p:nvPr>
        </p:nvSpPr>
        <p:spPr>
          <a:xfrm>
            <a:off x="8247888" y="3337560"/>
            <a:ext cx="2057400" cy="228600"/>
          </a:xfrm>
        </p:spPr>
        <p:txBody>
          <a:bodyPr anchor="ctr"/>
          <a:lstStyle>
            <a:lvl1pPr marL="0" indent="0" algn="ctr">
              <a:lnSpc>
                <a:spcPct val="100000"/>
              </a:lnSpc>
              <a:buNone/>
              <a:defRPr sz="1400" cap="all" baseline="0">
                <a:solidFill>
                  <a:schemeClr val="accent6"/>
                </a:solidFill>
              </a:defRPr>
            </a:lvl1pPr>
          </a:lstStyle>
          <a:p>
            <a:pPr lvl="0"/>
            <a:r>
              <a:rPr lang="en-US"/>
              <a:t>Click to edit Master text styles</a:t>
            </a:r>
          </a:p>
        </p:txBody>
      </p:sp>
      <p:sp>
        <p:nvSpPr>
          <p:cNvPr id="19" name="Text Placeholder 24">
            <a:extLst>
              <a:ext uri="{FF2B5EF4-FFF2-40B4-BE49-F238E27FC236}">
                <a16:creationId xmlns:a16="http://schemas.microsoft.com/office/drawing/2014/main" id="{77E8C9D5-9F88-2406-1368-68DE7C02C1DE}"/>
              </a:ext>
            </a:extLst>
          </p:cNvPr>
          <p:cNvSpPr>
            <a:spLocks noGrp="1"/>
          </p:cNvSpPr>
          <p:nvPr>
            <p:ph type="body" sz="quarter" idx="24"/>
          </p:nvPr>
        </p:nvSpPr>
        <p:spPr>
          <a:xfrm>
            <a:off x="8247888" y="3621024"/>
            <a:ext cx="2057400" cy="228600"/>
          </a:xfrm>
        </p:spPr>
        <p:txBody>
          <a:bodyPr anchor="ctr"/>
          <a:lstStyle>
            <a:lvl1pPr marL="0" indent="0" algn="ctr">
              <a:lnSpc>
                <a:spcPct val="100000"/>
              </a:lnSpc>
              <a:buNone/>
              <a:defRPr sz="1200" cap="none" baseline="0">
                <a:solidFill>
                  <a:schemeClr val="bg1"/>
                </a:solidFill>
              </a:defRPr>
            </a:lvl1pPr>
          </a:lstStyle>
          <a:p>
            <a:pPr lvl="0"/>
            <a:r>
              <a:rPr lang="en-US"/>
              <a:t>Click to edit Master text styles</a:t>
            </a:r>
          </a:p>
        </p:txBody>
      </p:sp>
      <p:sp>
        <p:nvSpPr>
          <p:cNvPr id="20" name="Picture Placeholder 32">
            <a:extLst>
              <a:ext uri="{FF2B5EF4-FFF2-40B4-BE49-F238E27FC236}">
                <a16:creationId xmlns:a16="http://schemas.microsoft.com/office/drawing/2014/main" id="{205026C5-5AB6-E386-0F49-54DECB56EF2B}"/>
              </a:ext>
            </a:extLst>
          </p:cNvPr>
          <p:cNvSpPr>
            <a:spLocks noGrp="1"/>
          </p:cNvSpPr>
          <p:nvPr>
            <p:ph type="pic" sz="quarter" idx="25"/>
          </p:nvPr>
        </p:nvSpPr>
        <p:spPr>
          <a:xfrm>
            <a:off x="2304288" y="4443984"/>
            <a:ext cx="1161288" cy="1161288"/>
          </a:xfrm>
        </p:spPr>
        <p:txBody>
          <a:bodyPr anchor="ctr"/>
          <a:lstStyle>
            <a:lvl1pPr marL="0" indent="0" algn="ctr">
              <a:buNone/>
              <a:defRPr sz="1200"/>
            </a:lvl1pPr>
          </a:lstStyle>
          <a:p>
            <a:r>
              <a:rPr lang="en-US"/>
              <a:t>Click icon to add picture</a:t>
            </a:r>
            <a:endParaRPr lang="en-US" dirty="0"/>
          </a:p>
        </p:txBody>
      </p:sp>
      <p:sp>
        <p:nvSpPr>
          <p:cNvPr id="21" name="Picture Placeholder 32">
            <a:extLst>
              <a:ext uri="{FF2B5EF4-FFF2-40B4-BE49-F238E27FC236}">
                <a16:creationId xmlns:a16="http://schemas.microsoft.com/office/drawing/2014/main" id="{24BB6DE6-5012-C071-6E3D-2375DB6A4706}"/>
              </a:ext>
            </a:extLst>
          </p:cNvPr>
          <p:cNvSpPr>
            <a:spLocks noGrp="1"/>
          </p:cNvSpPr>
          <p:nvPr>
            <p:ph type="pic" sz="quarter" idx="26"/>
          </p:nvPr>
        </p:nvSpPr>
        <p:spPr>
          <a:xfrm>
            <a:off x="4434840" y="4443984"/>
            <a:ext cx="1161288" cy="1161288"/>
          </a:xfrm>
        </p:spPr>
        <p:txBody>
          <a:bodyPr anchor="ctr"/>
          <a:lstStyle>
            <a:lvl1pPr marL="0" indent="0" algn="ctr">
              <a:buNone/>
              <a:defRPr sz="1200"/>
            </a:lvl1pPr>
          </a:lstStyle>
          <a:p>
            <a:r>
              <a:rPr lang="en-US"/>
              <a:t>Click icon to add picture</a:t>
            </a:r>
            <a:endParaRPr lang="en-US" dirty="0"/>
          </a:p>
        </p:txBody>
      </p:sp>
      <p:sp>
        <p:nvSpPr>
          <p:cNvPr id="22" name="Picture Placeholder 32">
            <a:extLst>
              <a:ext uri="{FF2B5EF4-FFF2-40B4-BE49-F238E27FC236}">
                <a16:creationId xmlns:a16="http://schemas.microsoft.com/office/drawing/2014/main" id="{FD8FEB5F-05E7-5453-5E82-3D9497D679B4}"/>
              </a:ext>
            </a:extLst>
          </p:cNvPr>
          <p:cNvSpPr>
            <a:spLocks noGrp="1"/>
          </p:cNvSpPr>
          <p:nvPr>
            <p:ph type="pic" sz="quarter" idx="27"/>
          </p:nvPr>
        </p:nvSpPr>
        <p:spPr>
          <a:xfrm>
            <a:off x="6565392" y="4443984"/>
            <a:ext cx="1161288" cy="1161288"/>
          </a:xfrm>
        </p:spPr>
        <p:txBody>
          <a:bodyPr anchor="ctr"/>
          <a:lstStyle>
            <a:lvl1pPr marL="0" indent="0" algn="ctr">
              <a:buNone/>
              <a:defRPr sz="1200"/>
            </a:lvl1pPr>
          </a:lstStyle>
          <a:p>
            <a:r>
              <a:rPr lang="en-US"/>
              <a:t>Click icon to add picture</a:t>
            </a:r>
            <a:endParaRPr lang="en-US" dirty="0"/>
          </a:p>
        </p:txBody>
      </p:sp>
      <p:sp>
        <p:nvSpPr>
          <p:cNvPr id="23" name="Picture Placeholder 32">
            <a:extLst>
              <a:ext uri="{FF2B5EF4-FFF2-40B4-BE49-F238E27FC236}">
                <a16:creationId xmlns:a16="http://schemas.microsoft.com/office/drawing/2014/main" id="{1DEFE8AB-6804-17DA-A502-91A147022386}"/>
              </a:ext>
            </a:extLst>
          </p:cNvPr>
          <p:cNvSpPr>
            <a:spLocks noGrp="1"/>
          </p:cNvSpPr>
          <p:nvPr>
            <p:ph type="pic" sz="quarter" idx="28"/>
          </p:nvPr>
        </p:nvSpPr>
        <p:spPr>
          <a:xfrm>
            <a:off x="8695944" y="4443984"/>
            <a:ext cx="1161288" cy="1161288"/>
          </a:xfrm>
        </p:spPr>
        <p:txBody>
          <a:bodyPr anchor="ctr"/>
          <a:lstStyle>
            <a:lvl1pPr marL="0" indent="0" algn="ctr">
              <a:buNone/>
              <a:defRPr sz="1200"/>
            </a:lvl1pPr>
          </a:lstStyle>
          <a:p>
            <a:r>
              <a:rPr lang="en-US"/>
              <a:t>Click icon to add picture</a:t>
            </a:r>
            <a:endParaRPr lang="en-US" dirty="0"/>
          </a:p>
        </p:txBody>
      </p:sp>
      <p:sp>
        <p:nvSpPr>
          <p:cNvPr id="24" name="Text Placeholder 24">
            <a:extLst>
              <a:ext uri="{FF2B5EF4-FFF2-40B4-BE49-F238E27FC236}">
                <a16:creationId xmlns:a16="http://schemas.microsoft.com/office/drawing/2014/main" id="{33E93BCD-0A6B-B41C-080B-6BE64A30A63F}"/>
              </a:ext>
            </a:extLst>
          </p:cNvPr>
          <p:cNvSpPr>
            <a:spLocks noGrp="1"/>
          </p:cNvSpPr>
          <p:nvPr>
            <p:ph type="body" sz="quarter" idx="29"/>
          </p:nvPr>
        </p:nvSpPr>
        <p:spPr>
          <a:xfrm>
            <a:off x="1856232" y="5760720"/>
            <a:ext cx="2057400" cy="228600"/>
          </a:xfrm>
        </p:spPr>
        <p:txBody>
          <a:bodyPr anchor="ctr"/>
          <a:lstStyle>
            <a:lvl1pPr marL="0" indent="0" algn="ctr">
              <a:lnSpc>
                <a:spcPct val="100000"/>
              </a:lnSpc>
              <a:buNone/>
              <a:defRPr sz="1400" cap="all" baseline="0">
                <a:solidFill>
                  <a:schemeClr val="accent6"/>
                </a:solidFill>
              </a:defRPr>
            </a:lvl1pPr>
          </a:lstStyle>
          <a:p>
            <a:pPr lvl="0"/>
            <a:r>
              <a:rPr lang="en-US"/>
              <a:t>Click to edit Master text styles</a:t>
            </a:r>
          </a:p>
        </p:txBody>
      </p:sp>
      <p:sp>
        <p:nvSpPr>
          <p:cNvPr id="25" name="Text Placeholder 24">
            <a:extLst>
              <a:ext uri="{FF2B5EF4-FFF2-40B4-BE49-F238E27FC236}">
                <a16:creationId xmlns:a16="http://schemas.microsoft.com/office/drawing/2014/main" id="{46DB74E4-F413-F05E-B7E9-8035CB14EF36}"/>
              </a:ext>
            </a:extLst>
          </p:cNvPr>
          <p:cNvSpPr>
            <a:spLocks noGrp="1"/>
          </p:cNvSpPr>
          <p:nvPr>
            <p:ph type="body" sz="quarter" idx="30"/>
          </p:nvPr>
        </p:nvSpPr>
        <p:spPr>
          <a:xfrm>
            <a:off x="1856232" y="6044184"/>
            <a:ext cx="2057400" cy="228600"/>
          </a:xfrm>
        </p:spPr>
        <p:txBody>
          <a:bodyPr anchor="ctr"/>
          <a:lstStyle>
            <a:lvl1pPr marL="0" indent="0" algn="ctr">
              <a:lnSpc>
                <a:spcPct val="100000"/>
              </a:lnSpc>
              <a:buNone/>
              <a:defRPr sz="1200" cap="none" baseline="0">
                <a:solidFill>
                  <a:schemeClr val="bg1"/>
                </a:solidFill>
              </a:defRPr>
            </a:lvl1pPr>
          </a:lstStyle>
          <a:p>
            <a:pPr lvl="0"/>
            <a:r>
              <a:rPr lang="en-US"/>
              <a:t>Click to edit Master text styles</a:t>
            </a:r>
          </a:p>
        </p:txBody>
      </p:sp>
      <p:sp>
        <p:nvSpPr>
          <p:cNvPr id="26" name="Text Placeholder 24">
            <a:extLst>
              <a:ext uri="{FF2B5EF4-FFF2-40B4-BE49-F238E27FC236}">
                <a16:creationId xmlns:a16="http://schemas.microsoft.com/office/drawing/2014/main" id="{AE1B3FA7-CA7F-D6E1-3E82-CDA7F2483966}"/>
              </a:ext>
            </a:extLst>
          </p:cNvPr>
          <p:cNvSpPr>
            <a:spLocks noGrp="1"/>
          </p:cNvSpPr>
          <p:nvPr>
            <p:ph type="body" sz="quarter" idx="31"/>
          </p:nvPr>
        </p:nvSpPr>
        <p:spPr>
          <a:xfrm>
            <a:off x="3986784" y="5760720"/>
            <a:ext cx="2057400" cy="228600"/>
          </a:xfrm>
        </p:spPr>
        <p:txBody>
          <a:bodyPr anchor="ctr"/>
          <a:lstStyle>
            <a:lvl1pPr marL="0" indent="0" algn="ctr">
              <a:lnSpc>
                <a:spcPct val="100000"/>
              </a:lnSpc>
              <a:buNone/>
              <a:defRPr sz="1400" cap="all" baseline="0">
                <a:solidFill>
                  <a:schemeClr val="accent6"/>
                </a:solidFill>
              </a:defRPr>
            </a:lvl1pPr>
          </a:lstStyle>
          <a:p>
            <a:pPr lvl="0"/>
            <a:r>
              <a:rPr lang="en-US"/>
              <a:t>Click to edit Master text styles</a:t>
            </a:r>
          </a:p>
        </p:txBody>
      </p:sp>
      <p:sp>
        <p:nvSpPr>
          <p:cNvPr id="27" name="Text Placeholder 24">
            <a:extLst>
              <a:ext uri="{FF2B5EF4-FFF2-40B4-BE49-F238E27FC236}">
                <a16:creationId xmlns:a16="http://schemas.microsoft.com/office/drawing/2014/main" id="{2507DA11-7D81-6FF8-7E8D-836D577A5804}"/>
              </a:ext>
            </a:extLst>
          </p:cNvPr>
          <p:cNvSpPr>
            <a:spLocks noGrp="1"/>
          </p:cNvSpPr>
          <p:nvPr>
            <p:ph type="body" sz="quarter" idx="32"/>
          </p:nvPr>
        </p:nvSpPr>
        <p:spPr>
          <a:xfrm>
            <a:off x="3986784" y="6044184"/>
            <a:ext cx="2057400" cy="228600"/>
          </a:xfrm>
        </p:spPr>
        <p:txBody>
          <a:bodyPr anchor="ctr"/>
          <a:lstStyle>
            <a:lvl1pPr marL="0" indent="0" algn="ctr">
              <a:lnSpc>
                <a:spcPct val="100000"/>
              </a:lnSpc>
              <a:buNone/>
              <a:defRPr sz="1200" cap="none" baseline="0">
                <a:solidFill>
                  <a:schemeClr val="bg1"/>
                </a:solidFill>
              </a:defRPr>
            </a:lvl1pPr>
          </a:lstStyle>
          <a:p>
            <a:pPr lvl="0"/>
            <a:r>
              <a:rPr lang="en-US"/>
              <a:t>Click to edit Master text styles</a:t>
            </a:r>
          </a:p>
        </p:txBody>
      </p:sp>
      <p:sp>
        <p:nvSpPr>
          <p:cNvPr id="28" name="Text Placeholder 24">
            <a:extLst>
              <a:ext uri="{FF2B5EF4-FFF2-40B4-BE49-F238E27FC236}">
                <a16:creationId xmlns:a16="http://schemas.microsoft.com/office/drawing/2014/main" id="{0683AD1C-42B9-5075-A7E6-D00C2351A83C}"/>
              </a:ext>
            </a:extLst>
          </p:cNvPr>
          <p:cNvSpPr>
            <a:spLocks noGrp="1"/>
          </p:cNvSpPr>
          <p:nvPr>
            <p:ph type="body" sz="quarter" idx="33"/>
          </p:nvPr>
        </p:nvSpPr>
        <p:spPr>
          <a:xfrm>
            <a:off x="6117336" y="5760720"/>
            <a:ext cx="2057400" cy="228600"/>
          </a:xfrm>
        </p:spPr>
        <p:txBody>
          <a:bodyPr anchor="ctr"/>
          <a:lstStyle>
            <a:lvl1pPr marL="0" indent="0" algn="ctr">
              <a:lnSpc>
                <a:spcPct val="100000"/>
              </a:lnSpc>
              <a:buNone/>
              <a:defRPr sz="1400" cap="all" baseline="0">
                <a:solidFill>
                  <a:schemeClr val="accent6"/>
                </a:solidFill>
              </a:defRPr>
            </a:lvl1pPr>
          </a:lstStyle>
          <a:p>
            <a:pPr lvl="0"/>
            <a:r>
              <a:rPr lang="en-US"/>
              <a:t>Click to edit Master text styles</a:t>
            </a:r>
          </a:p>
        </p:txBody>
      </p:sp>
      <p:sp>
        <p:nvSpPr>
          <p:cNvPr id="29" name="Text Placeholder 24">
            <a:extLst>
              <a:ext uri="{FF2B5EF4-FFF2-40B4-BE49-F238E27FC236}">
                <a16:creationId xmlns:a16="http://schemas.microsoft.com/office/drawing/2014/main" id="{12B7FD79-5111-2466-C939-FE3D456F0422}"/>
              </a:ext>
            </a:extLst>
          </p:cNvPr>
          <p:cNvSpPr>
            <a:spLocks noGrp="1"/>
          </p:cNvSpPr>
          <p:nvPr>
            <p:ph type="body" sz="quarter" idx="34"/>
          </p:nvPr>
        </p:nvSpPr>
        <p:spPr>
          <a:xfrm>
            <a:off x="6117336" y="6044184"/>
            <a:ext cx="2057400" cy="228600"/>
          </a:xfrm>
        </p:spPr>
        <p:txBody>
          <a:bodyPr anchor="ctr"/>
          <a:lstStyle>
            <a:lvl1pPr marL="0" indent="0" algn="ctr">
              <a:lnSpc>
                <a:spcPct val="100000"/>
              </a:lnSpc>
              <a:buNone/>
              <a:defRPr sz="1200" cap="none" baseline="0">
                <a:solidFill>
                  <a:schemeClr val="bg1"/>
                </a:solidFill>
              </a:defRPr>
            </a:lvl1pPr>
          </a:lstStyle>
          <a:p>
            <a:pPr lvl="0"/>
            <a:r>
              <a:rPr lang="en-US"/>
              <a:t>Click to edit Master text styles</a:t>
            </a:r>
          </a:p>
        </p:txBody>
      </p:sp>
      <p:sp>
        <p:nvSpPr>
          <p:cNvPr id="30" name="Text Placeholder 24">
            <a:extLst>
              <a:ext uri="{FF2B5EF4-FFF2-40B4-BE49-F238E27FC236}">
                <a16:creationId xmlns:a16="http://schemas.microsoft.com/office/drawing/2014/main" id="{3B9CF558-A9E0-DBA9-FB0B-944DF4A9170C}"/>
              </a:ext>
            </a:extLst>
          </p:cNvPr>
          <p:cNvSpPr>
            <a:spLocks noGrp="1"/>
          </p:cNvSpPr>
          <p:nvPr>
            <p:ph type="body" sz="quarter" idx="35"/>
          </p:nvPr>
        </p:nvSpPr>
        <p:spPr>
          <a:xfrm>
            <a:off x="8247888" y="5760720"/>
            <a:ext cx="2057400" cy="228600"/>
          </a:xfrm>
        </p:spPr>
        <p:txBody>
          <a:bodyPr anchor="ctr"/>
          <a:lstStyle>
            <a:lvl1pPr marL="0" indent="0" algn="ctr">
              <a:lnSpc>
                <a:spcPct val="100000"/>
              </a:lnSpc>
              <a:buNone/>
              <a:defRPr sz="1400" cap="all" baseline="0">
                <a:solidFill>
                  <a:schemeClr val="accent6"/>
                </a:solidFill>
              </a:defRPr>
            </a:lvl1pPr>
          </a:lstStyle>
          <a:p>
            <a:pPr lvl="0"/>
            <a:r>
              <a:rPr lang="en-US"/>
              <a:t>Click to edit Master text styles</a:t>
            </a:r>
          </a:p>
        </p:txBody>
      </p:sp>
      <p:sp>
        <p:nvSpPr>
          <p:cNvPr id="31" name="Text Placeholder 24">
            <a:extLst>
              <a:ext uri="{FF2B5EF4-FFF2-40B4-BE49-F238E27FC236}">
                <a16:creationId xmlns:a16="http://schemas.microsoft.com/office/drawing/2014/main" id="{30B836D5-F88C-EB16-B132-4755527FABA6}"/>
              </a:ext>
            </a:extLst>
          </p:cNvPr>
          <p:cNvSpPr>
            <a:spLocks noGrp="1"/>
          </p:cNvSpPr>
          <p:nvPr>
            <p:ph type="body" sz="quarter" idx="36"/>
          </p:nvPr>
        </p:nvSpPr>
        <p:spPr>
          <a:xfrm>
            <a:off x="8247888" y="6044184"/>
            <a:ext cx="2057400" cy="228600"/>
          </a:xfrm>
        </p:spPr>
        <p:txBody>
          <a:bodyPr anchor="ctr"/>
          <a:lstStyle>
            <a:lvl1pPr marL="0" indent="0" algn="ctr">
              <a:lnSpc>
                <a:spcPct val="100000"/>
              </a:lnSpc>
              <a:buNone/>
              <a:defRPr sz="1200" cap="none" baseline="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9468273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martArt List">
    <p:spTree>
      <p:nvGrpSpPr>
        <p:cNvPr id="1" name=""/>
        <p:cNvGrpSpPr/>
        <p:nvPr/>
      </p:nvGrpSpPr>
      <p:grpSpPr>
        <a:xfrm>
          <a:off x="0" y="0"/>
          <a:ext cx="0" cy="0"/>
          <a:chOff x="0" y="0"/>
          <a:chExt cx="0" cy="0"/>
        </a:xfrm>
      </p:grpSpPr>
      <p:pic>
        <p:nvPicPr>
          <p:cNvPr id="23" name="Picture 22" descr="Background pattern&#10;&#10;Description automatically generated">
            <a:extLst>
              <a:ext uri="{FF2B5EF4-FFF2-40B4-BE49-F238E27FC236}">
                <a16:creationId xmlns:a16="http://schemas.microsoft.com/office/drawing/2014/main" id="{95781003-A1B2-4E8D-E01D-57F7E4DD97C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307"/>
          <a:stretch/>
        </p:blipFill>
        <p:spPr>
          <a:xfrm>
            <a:off x="0" y="0"/>
            <a:ext cx="12192000" cy="6858000"/>
          </a:xfrm>
          <a:prstGeom prst="rect">
            <a:avLst/>
          </a:prstGeom>
        </p:spPr>
      </p:pic>
      <p:sp>
        <p:nvSpPr>
          <p:cNvPr id="7" name="Rectangle 6">
            <a:extLst>
              <a:ext uri="{FF2B5EF4-FFF2-40B4-BE49-F238E27FC236}">
                <a16:creationId xmlns:a16="http://schemas.microsoft.com/office/drawing/2014/main" id="{0FEFEA80-D2B3-224F-A369-155169EACE7D}"/>
              </a:ext>
            </a:extLst>
          </p:cNvPr>
          <p:cNvSpPr/>
          <p:nvPr userDrawn="1"/>
        </p:nvSpPr>
        <p:spPr>
          <a:xfrm>
            <a:off x="11506200" y="0"/>
            <a:ext cx="6858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Slide Number Placeholder 2">
            <a:extLst>
              <a:ext uri="{FF2B5EF4-FFF2-40B4-BE49-F238E27FC236}">
                <a16:creationId xmlns:a16="http://schemas.microsoft.com/office/drawing/2014/main" id="{A40E14E0-D6CD-7F40-2CF4-DDD5342C954F}"/>
              </a:ext>
            </a:extLst>
          </p:cNvPr>
          <p:cNvSpPr>
            <a:spLocks noGrp="1"/>
          </p:cNvSpPr>
          <p:nvPr>
            <p:ph type="sldNum" sz="quarter" idx="10"/>
          </p:nvPr>
        </p:nvSpPr>
        <p:spPr/>
        <p:txBody>
          <a:bodyPr/>
          <a:lstStyle/>
          <a:p>
            <a:fld id="{0FF9F32E-65A7-074C-AFA1-DE0771000F54}" type="slidenum">
              <a:rPr lang="en-US" smtClean="0"/>
              <a:pPr/>
              <a:t>‹#›</a:t>
            </a:fld>
            <a:endParaRPr lang="en-US" dirty="0"/>
          </a:p>
        </p:txBody>
      </p:sp>
      <p:sp>
        <p:nvSpPr>
          <p:cNvPr id="4" name="Footer Placeholder 3">
            <a:extLst>
              <a:ext uri="{FF2B5EF4-FFF2-40B4-BE49-F238E27FC236}">
                <a16:creationId xmlns:a16="http://schemas.microsoft.com/office/drawing/2014/main" id="{F7BE7979-D61A-0CFB-5E3A-D5A502E74245}"/>
              </a:ext>
            </a:extLst>
          </p:cNvPr>
          <p:cNvSpPr>
            <a:spLocks noGrp="1"/>
          </p:cNvSpPr>
          <p:nvPr>
            <p:ph type="ftr" sz="quarter" idx="11"/>
          </p:nvPr>
        </p:nvSpPr>
        <p:spPr/>
        <p:txBody>
          <a:bodyPr/>
          <a:lstStyle/>
          <a:p>
            <a:r>
              <a:rPr lang="en-US" dirty="0"/>
              <a:t>Artist portfolio</a:t>
            </a:r>
          </a:p>
        </p:txBody>
      </p:sp>
      <p:grpSp>
        <p:nvGrpSpPr>
          <p:cNvPr id="6" name="Group 5">
            <a:extLst>
              <a:ext uri="{FF2B5EF4-FFF2-40B4-BE49-F238E27FC236}">
                <a16:creationId xmlns:a16="http://schemas.microsoft.com/office/drawing/2014/main" id="{C0FAA5B0-D3B4-B4FE-6316-757778B7D0F3}"/>
              </a:ext>
            </a:extLst>
          </p:cNvPr>
          <p:cNvGrpSpPr/>
          <p:nvPr userDrawn="1"/>
        </p:nvGrpSpPr>
        <p:grpSpPr>
          <a:xfrm>
            <a:off x="914400" y="5766751"/>
            <a:ext cx="1146629" cy="440375"/>
            <a:chOff x="6121326" y="1520019"/>
            <a:chExt cx="1146629" cy="440375"/>
          </a:xfrm>
        </p:grpSpPr>
        <p:grpSp>
          <p:nvGrpSpPr>
            <p:cNvPr id="15" name="Group 14">
              <a:extLst>
                <a:ext uri="{FF2B5EF4-FFF2-40B4-BE49-F238E27FC236}">
                  <a16:creationId xmlns:a16="http://schemas.microsoft.com/office/drawing/2014/main" id="{EC2F4EEB-D762-DBAD-3785-ED646442977E}"/>
                </a:ext>
              </a:extLst>
            </p:cNvPr>
            <p:cNvGrpSpPr/>
            <p:nvPr/>
          </p:nvGrpSpPr>
          <p:grpSpPr>
            <a:xfrm>
              <a:off x="7137326" y="1520019"/>
              <a:ext cx="130629" cy="118571"/>
              <a:chOff x="6030685" y="1226904"/>
              <a:chExt cx="130629" cy="118571"/>
            </a:xfrm>
          </p:grpSpPr>
          <p:cxnSp>
            <p:nvCxnSpPr>
              <p:cNvPr id="29" name="Straight Connector 28">
                <a:extLst>
                  <a:ext uri="{FF2B5EF4-FFF2-40B4-BE49-F238E27FC236}">
                    <a16:creationId xmlns:a16="http://schemas.microsoft.com/office/drawing/2014/main" id="{61FCA19C-7C0E-46A5-EC8A-C5CD415BBFE9}"/>
                  </a:ext>
                </a:extLst>
              </p:cNvPr>
              <p:cNvCxnSpPr>
                <a:cxnSpLocks/>
              </p:cNvCxnSpPr>
              <p:nvPr/>
            </p:nvCxnSpPr>
            <p:spPr>
              <a:xfrm>
                <a:off x="6095999" y="1226904"/>
                <a:ext cx="0" cy="11857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D277FB6A-C170-4720-3F4D-4647E21EDEE2}"/>
                  </a:ext>
                </a:extLst>
              </p:cNvPr>
              <p:cNvCxnSpPr>
                <a:cxnSpLocks/>
              </p:cNvCxnSpPr>
              <p:nvPr/>
            </p:nvCxnSpPr>
            <p:spPr>
              <a:xfrm flipH="1">
                <a:off x="6030685" y="1286189"/>
                <a:ext cx="130629" cy="0"/>
              </a:xfrm>
              <a:prstGeom prst="line">
                <a:avLst/>
              </a:prstGeom>
              <a:ln w="19050"/>
            </p:spPr>
            <p:style>
              <a:lnRef idx="1">
                <a:schemeClr val="accent1"/>
              </a:lnRef>
              <a:fillRef idx="0">
                <a:schemeClr val="accent1"/>
              </a:fillRef>
              <a:effectRef idx="0">
                <a:schemeClr val="accent1"/>
              </a:effectRef>
              <a:fontRef idx="minor">
                <a:schemeClr val="tx1"/>
              </a:fontRef>
            </p:style>
          </p:cxnSp>
        </p:grpSp>
        <p:grpSp>
          <p:nvGrpSpPr>
            <p:cNvPr id="22" name="Group 21">
              <a:extLst>
                <a:ext uri="{FF2B5EF4-FFF2-40B4-BE49-F238E27FC236}">
                  <a16:creationId xmlns:a16="http://schemas.microsoft.com/office/drawing/2014/main" id="{99BAD5B7-C314-9154-C552-93B8D69A669D}"/>
                </a:ext>
              </a:extLst>
            </p:cNvPr>
            <p:cNvGrpSpPr/>
            <p:nvPr/>
          </p:nvGrpSpPr>
          <p:grpSpPr>
            <a:xfrm>
              <a:off x="6629326" y="1841823"/>
              <a:ext cx="130629" cy="118571"/>
              <a:chOff x="6030685" y="1226904"/>
              <a:chExt cx="130629" cy="118571"/>
            </a:xfrm>
          </p:grpSpPr>
          <p:cxnSp>
            <p:nvCxnSpPr>
              <p:cNvPr id="27" name="Straight Connector 26">
                <a:extLst>
                  <a:ext uri="{FF2B5EF4-FFF2-40B4-BE49-F238E27FC236}">
                    <a16:creationId xmlns:a16="http://schemas.microsoft.com/office/drawing/2014/main" id="{20B3138A-DB46-2D57-ACA0-D30761E8F5C4}"/>
                  </a:ext>
                </a:extLst>
              </p:cNvPr>
              <p:cNvCxnSpPr>
                <a:cxnSpLocks/>
              </p:cNvCxnSpPr>
              <p:nvPr/>
            </p:nvCxnSpPr>
            <p:spPr>
              <a:xfrm>
                <a:off x="6095999" y="1226904"/>
                <a:ext cx="0" cy="11857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15E7752F-2E2D-F5A0-22D7-F96655188480}"/>
                  </a:ext>
                </a:extLst>
              </p:cNvPr>
              <p:cNvCxnSpPr>
                <a:cxnSpLocks/>
              </p:cNvCxnSpPr>
              <p:nvPr/>
            </p:nvCxnSpPr>
            <p:spPr>
              <a:xfrm flipH="1">
                <a:off x="6030685" y="1286189"/>
                <a:ext cx="130629" cy="0"/>
              </a:xfrm>
              <a:prstGeom prst="line">
                <a:avLst/>
              </a:prstGeom>
              <a:ln w="19050"/>
            </p:spPr>
            <p:style>
              <a:lnRef idx="1">
                <a:schemeClr val="accent1"/>
              </a:lnRef>
              <a:fillRef idx="0">
                <a:schemeClr val="accent1"/>
              </a:fillRef>
              <a:effectRef idx="0">
                <a:schemeClr val="accent1"/>
              </a:effectRef>
              <a:fontRef idx="minor">
                <a:schemeClr val="tx1"/>
              </a:fontRef>
            </p:style>
          </p:cxnSp>
        </p:grpSp>
        <p:grpSp>
          <p:nvGrpSpPr>
            <p:cNvPr id="24" name="Group 23">
              <a:extLst>
                <a:ext uri="{FF2B5EF4-FFF2-40B4-BE49-F238E27FC236}">
                  <a16:creationId xmlns:a16="http://schemas.microsoft.com/office/drawing/2014/main" id="{D2C9FF93-EE3B-DC6C-FA13-88B0634728A4}"/>
                </a:ext>
              </a:extLst>
            </p:cNvPr>
            <p:cNvGrpSpPr/>
            <p:nvPr/>
          </p:nvGrpSpPr>
          <p:grpSpPr>
            <a:xfrm>
              <a:off x="6121326" y="1841823"/>
              <a:ext cx="130629" cy="118571"/>
              <a:chOff x="6030685" y="1226904"/>
              <a:chExt cx="130629" cy="118571"/>
            </a:xfrm>
          </p:grpSpPr>
          <p:cxnSp>
            <p:nvCxnSpPr>
              <p:cNvPr id="25" name="Straight Connector 24">
                <a:extLst>
                  <a:ext uri="{FF2B5EF4-FFF2-40B4-BE49-F238E27FC236}">
                    <a16:creationId xmlns:a16="http://schemas.microsoft.com/office/drawing/2014/main" id="{E16E4233-1489-968E-5D56-1B2783EC041E}"/>
                  </a:ext>
                </a:extLst>
              </p:cNvPr>
              <p:cNvCxnSpPr>
                <a:cxnSpLocks/>
              </p:cNvCxnSpPr>
              <p:nvPr/>
            </p:nvCxnSpPr>
            <p:spPr>
              <a:xfrm>
                <a:off x="6095999" y="1226904"/>
                <a:ext cx="0" cy="11857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B20F054-D6D9-6D3A-A70C-E7722424172F}"/>
                  </a:ext>
                </a:extLst>
              </p:cNvPr>
              <p:cNvCxnSpPr>
                <a:cxnSpLocks/>
              </p:cNvCxnSpPr>
              <p:nvPr/>
            </p:nvCxnSpPr>
            <p:spPr>
              <a:xfrm flipH="1">
                <a:off x="6030685" y="1286189"/>
                <a:ext cx="130629" cy="0"/>
              </a:xfrm>
              <a:prstGeom prst="line">
                <a:avLst/>
              </a:prstGeom>
              <a:ln w="19050"/>
            </p:spPr>
            <p:style>
              <a:lnRef idx="1">
                <a:schemeClr val="accent1"/>
              </a:lnRef>
              <a:fillRef idx="0">
                <a:schemeClr val="accent1"/>
              </a:fillRef>
              <a:effectRef idx="0">
                <a:schemeClr val="accent1"/>
              </a:effectRef>
              <a:fontRef idx="minor">
                <a:schemeClr val="tx1"/>
              </a:fontRef>
            </p:style>
          </p:cxnSp>
        </p:grpSp>
      </p:grpSp>
      <p:sp>
        <p:nvSpPr>
          <p:cNvPr id="32" name="Content Placeholder 31">
            <a:extLst>
              <a:ext uri="{FF2B5EF4-FFF2-40B4-BE49-F238E27FC236}">
                <a16:creationId xmlns:a16="http://schemas.microsoft.com/office/drawing/2014/main" id="{407A7CA8-B64F-0B3A-A6A6-D2CF1C5B5230}"/>
              </a:ext>
            </a:extLst>
          </p:cNvPr>
          <p:cNvSpPr>
            <a:spLocks noGrp="1"/>
          </p:cNvSpPr>
          <p:nvPr>
            <p:ph sz="quarter" idx="12"/>
          </p:nvPr>
        </p:nvSpPr>
        <p:spPr>
          <a:xfrm>
            <a:off x="6172200" y="576072"/>
            <a:ext cx="5029200" cy="5715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3" name="Title 6">
            <a:extLst>
              <a:ext uri="{FF2B5EF4-FFF2-40B4-BE49-F238E27FC236}">
                <a16:creationId xmlns:a16="http://schemas.microsoft.com/office/drawing/2014/main" id="{09757EC8-7872-3710-4B84-93255E2089A7}"/>
              </a:ext>
            </a:extLst>
          </p:cNvPr>
          <p:cNvSpPr>
            <a:spLocks noGrp="1"/>
          </p:cNvSpPr>
          <p:nvPr>
            <p:ph type="title"/>
          </p:nvPr>
        </p:nvSpPr>
        <p:spPr>
          <a:xfrm>
            <a:off x="914400" y="411480"/>
            <a:ext cx="4800600" cy="2971800"/>
          </a:xfrm>
        </p:spPr>
        <p:txBody>
          <a:bodyPr anchor="b"/>
          <a:lstStyle>
            <a:lvl1pPr algn="l">
              <a:defRPr sz="6000" spc="100" baseline="0"/>
            </a:lvl1pPr>
          </a:lstStyle>
          <a:p>
            <a:r>
              <a:rPr lang="en-US"/>
              <a:t>Click to edit Master title style</a:t>
            </a:r>
            <a:endParaRPr lang="en-US" dirty="0"/>
          </a:p>
        </p:txBody>
      </p:sp>
      <p:sp>
        <p:nvSpPr>
          <p:cNvPr id="34" name="Text Placeholder 7">
            <a:extLst>
              <a:ext uri="{FF2B5EF4-FFF2-40B4-BE49-F238E27FC236}">
                <a16:creationId xmlns:a16="http://schemas.microsoft.com/office/drawing/2014/main" id="{02D2C353-C5BA-8AD4-07E1-FF71599710A6}"/>
              </a:ext>
            </a:extLst>
          </p:cNvPr>
          <p:cNvSpPr>
            <a:spLocks noGrp="1"/>
          </p:cNvSpPr>
          <p:nvPr>
            <p:ph type="body" sz="quarter" idx="13"/>
          </p:nvPr>
        </p:nvSpPr>
        <p:spPr>
          <a:xfrm>
            <a:off x="914400" y="3456432"/>
            <a:ext cx="4800600" cy="2971800"/>
          </a:xfrm>
        </p:spPr>
        <p:txBody>
          <a:bodyPr anchor="t">
            <a:noAutofit/>
          </a:bodyPr>
          <a:lstStyle>
            <a:lvl1pPr marL="0" indent="0" algn="l">
              <a:buNone/>
              <a:defRPr sz="4800" cap="all" spc="100" baseline="0">
                <a:ln w="12700">
                  <a:solidFill>
                    <a:schemeClr val="accent1">
                      <a:lumMod val="60000"/>
                      <a:lumOff val="40000"/>
                    </a:schemeClr>
                  </a:solidFill>
                </a:ln>
                <a:noFill/>
                <a:effectLst>
                  <a:glow rad="88900">
                    <a:schemeClr val="accent1">
                      <a:alpha val="50000"/>
                    </a:schemeClr>
                  </a:glow>
                </a:effectLst>
              </a:defRPr>
            </a:lvl1pPr>
          </a:lstStyle>
          <a:p>
            <a:pPr lvl="0"/>
            <a:r>
              <a:rPr lang="en-US"/>
              <a:t>Click to edit Master text styles</a:t>
            </a:r>
          </a:p>
        </p:txBody>
      </p:sp>
    </p:spTree>
    <p:extLst>
      <p:ext uri="{BB962C8B-B14F-4D97-AF65-F5344CB8AC3E}">
        <p14:creationId xmlns:p14="http://schemas.microsoft.com/office/powerpoint/2010/main" val="20648399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98F9AA-2C87-421D-97C1-B4248DFDC2C2}"/>
              </a:ext>
            </a:extLst>
          </p:cNvPr>
          <p:cNvSpPr>
            <a:spLocks noGrp="1"/>
          </p:cNvSpPr>
          <p:nvPr>
            <p:ph type="title"/>
          </p:nvPr>
        </p:nvSpPr>
        <p:spPr>
          <a:xfrm rot="16200000">
            <a:off x="-1725011" y="2569794"/>
            <a:ext cx="5747854" cy="1325563"/>
          </a:xfrm>
          <a:prstGeom prst="rect">
            <a:avLst/>
          </a:prstGeom>
        </p:spPr>
        <p:txBody>
          <a:bodyPr vert="horz" lIns="0" tIns="0" rIns="0" bIns="0" rtlCol="0" anchor="ctr">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3981691" y="1825625"/>
            <a:ext cx="6794464" cy="4434012"/>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Slide Number Placeholder 10">
            <a:extLst>
              <a:ext uri="{FF2B5EF4-FFF2-40B4-BE49-F238E27FC236}">
                <a16:creationId xmlns:a16="http://schemas.microsoft.com/office/drawing/2014/main" id="{BA7408A5-8309-0BCD-292D-A76529B1922E}"/>
              </a:ext>
            </a:extLst>
          </p:cNvPr>
          <p:cNvSpPr>
            <a:spLocks noGrp="1"/>
          </p:cNvSpPr>
          <p:nvPr>
            <p:ph type="sldNum" sz="quarter" idx="4"/>
          </p:nvPr>
        </p:nvSpPr>
        <p:spPr>
          <a:xfrm>
            <a:off x="11506200" y="305844"/>
            <a:ext cx="685800" cy="564397"/>
          </a:xfrm>
          <a:prstGeom prst="rect">
            <a:avLst/>
          </a:prstGeom>
          <a:effectLst/>
        </p:spPr>
        <p:txBody>
          <a:bodyPr vert="horz" lIns="0" tIns="0" rIns="0" bIns="0" rtlCol="0" anchor="ctr">
            <a:noAutofit/>
          </a:bodyPr>
          <a:lstStyle>
            <a:lvl1pPr algn="ctr">
              <a:defRPr sz="1800" b="1" i="0" cap="all" baseline="0">
                <a:ln w="12700">
                  <a:noFill/>
                </a:ln>
                <a:solidFill>
                  <a:schemeClr val="accent3">
                    <a:lumMod val="50000"/>
                  </a:schemeClr>
                </a:solidFill>
                <a:effectLst/>
                <a:latin typeface="+mn-lt"/>
              </a:defRPr>
            </a:lvl1pPr>
          </a:lstStyle>
          <a:p>
            <a:fld id="{0FF9F32E-65A7-074C-AFA1-DE0771000F54}" type="slidenum">
              <a:rPr lang="en-US" smtClean="0"/>
              <a:pPr/>
              <a:t>‹#›</a:t>
            </a:fld>
            <a:endParaRPr lang="en-US" dirty="0"/>
          </a:p>
        </p:txBody>
      </p:sp>
      <p:sp>
        <p:nvSpPr>
          <p:cNvPr id="12" name="Footer Placeholder 11">
            <a:extLst>
              <a:ext uri="{FF2B5EF4-FFF2-40B4-BE49-F238E27FC236}">
                <a16:creationId xmlns:a16="http://schemas.microsoft.com/office/drawing/2014/main" id="{70A6D44E-73A1-6D20-9BFD-A3697AAECC35}"/>
              </a:ext>
            </a:extLst>
          </p:cNvPr>
          <p:cNvSpPr>
            <a:spLocks noGrp="1"/>
          </p:cNvSpPr>
          <p:nvPr>
            <p:ph type="ftr" sz="quarter" idx="3"/>
          </p:nvPr>
        </p:nvSpPr>
        <p:spPr>
          <a:xfrm rot="16200000">
            <a:off x="9923322" y="4264223"/>
            <a:ext cx="3851557" cy="365125"/>
          </a:xfrm>
          <a:prstGeom prst="rect">
            <a:avLst/>
          </a:prstGeom>
        </p:spPr>
        <p:txBody>
          <a:bodyPr vert="horz" lIns="0" tIns="0" rIns="0" bIns="0" rtlCol="0" anchor="ctr">
            <a:noAutofit/>
          </a:bodyPr>
          <a:lstStyle>
            <a:lvl1pPr algn="l">
              <a:defRPr sz="1200" b="1" i="0" cap="all" spc="200" baseline="0">
                <a:solidFill>
                  <a:schemeClr val="accent3">
                    <a:lumMod val="50000"/>
                  </a:schemeClr>
                </a:solidFill>
                <a:latin typeface="+mn-lt"/>
              </a:defRPr>
            </a:lvl1pPr>
          </a:lstStyle>
          <a:p>
            <a:r>
              <a:rPr lang="en-US" dirty="0"/>
              <a:t>Artist portfolio</a:t>
            </a:r>
          </a:p>
        </p:txBody>
      </p: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49" r:id="rId1"/>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53" r:id="rId11"/>
    <p:sldLayoutId id="2147483668" r:id="rId12"/>
    <p:sldLayoutId id="2147483669" r:id="rId13"/>
    <p:sldLayoutId id="2147483670" r:id="rId14"/>
    <p:sldLayoutId id="2147483654" r:id="rId15"/>
    <p:sldLayoutId id="2147483671" r:id="rId16"/>
    <p:sldLayoutId id="2147483655" r:id="rId17"/>
    <p:sldLayoutId id="2147483656" r:id="rId18"/>
    <p:sldLayoutId id="2147483657" r:id="rId19"/>
  </p:sldLayoutIdLst>
  <p:hf hdr="0" dt="0"/>
  <p:txStyles>
    <p:titleStyle>
      <a:lvl1pPr algn="l" defTabSz="914400" rtl="0" eaLnBrk="1" latinLnBrk="0" hangingPunct="1">
        <a:lnSpc>
          <a:spcPct val="90000"/>
        </a:lnSpc>
        <a:spcBef>
          <a:spcPct val="0"/>
        </a:spcBef>
        <a:buNone/>
        <a:defRPr sz="8000" b="1" i="0" kern="1200" cap="all" spc="100" baseline="0">
          <a:solidFill>
            <a:schemeClr val="accent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1" i="0" kern="120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1" i="0" kern="1200">
          <a:solidFill>
            <a:schemeClr val="accen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1" i="0" kern="1200">
          <a:solidFill>
            <a:schemeClr val="accen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1" i="0" kern="1200">
          <a:solidFill>
            <a:schemeClr val="accen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1" i="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A4A3A4"/>
          </p15:clr>
        </p15:guide>
        <p15:guide id="2" pos="3840">
          <p15:clr>
            <a:srgbClr val="A4A3A4"/>
          </p15:clr>
        </p15:guide>
        <p15:guide id="3" pos="240">
          <p15:clr>
            <a:srgbClr val="547EBF"/>
          </p15:clr>
        </p15:guide>
        <p15:guide id="4" orient="horz" pos="240">
          <p15:clr>
            <a:srgbClr val="547EBF"/>
          </p15:clr>
        </p15:guide>
        <p15:guide id="5" pos="7440">
          <p15:clr>
            <a:srgbClr val="547EBF"/>
          </p15:clr>
        </p15:guide>
        <p15:guide id="6" orient="horz" pos="4080">
          <p15:clr>
            <a:srgbClr val="547EBF"/>
          </p15:clr>
        </p15:guide>
        <p15:guide id="7" pos="3960">
          <p15:clr>
            <a:srgbClr val="547EBF"/>
          </p15:clr>
        </p15:guide>
        <p15:guide id="8" pos="3720">
          <p15:clr>
            <a:srgbClr val="547EBF"/>
          </p15:clr>
        </p15:guide>
        <p15:guide id="9" pos="2112">
          <p15:clr>
            <a:srgbClr val="547EBF"/>
          </p15:clr>
        </p15:guide>
        <p15:guide id="10" pos="1848">
          <p15:clr>
            <a:srgbClr val="547EBF"/>
          </p15:clr>
        </p15:guide>
        <p15:guide id="11" pos="5568">
          <p15:clr>
            <a:srgbClr val="547EBF"/>
          </p15:clr>
        </p15:guide>
        <p15:guide id="12" pos="5832">
          <p15:clr>
            <a:srgbClr val="547EBF"/>
          </p15:clr>
        </p15:guide>
        <p15:guide id="13" pos="4968">
          <p15:clr>
            <a:srgbClr val="9FCC3B"/>
          </p15:clr>
        </p15:guide>
        <p15:guide id="14" pos="5208">
          <p15:clr>
            <a:srgbClr val="9FCC3B"/>
          </p15:clr>
        </p15:guide>
        <p15:guide id="15" pos="2712">
          <p15:clr>
            <a:srgbClr val="9FCC3B"/>
          </p15:clr>
        </p15:guide>
        <p15:guide id="16" pos="2472">
          <p15:clr>
            <a:srgbClr val="9FCC3B"/>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5.xml"/><Relationship Id="rId4" Type="http://schemas.openxmlformats.org/officeDocument/2006/relationships/image" Target="../media/image39.png"/></Relationships>
</file>

<file path=ppt/slides/_rels/slide1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8.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9.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42.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38.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g"/><Relationship Id="rId1" Type="http://schemas.openxmlformats.org/officeDocument/2006/relationships/slideLayout" Target="../slideLayouts/slideLayout7.xml"/><Relationship Id="rId5" Type="http://schemas.openxmlformats.org/officeDocument/2006/relationships/image" Target="../media/image25.jpg"/><Relationship Id="rId4" Type="http://schemas.openxmlformats.org/officeDocument/2006/relationships/image" Target="../media/image24.png"/></Relationships>
</file>

<file path=ppt/slides/_rels/slide20.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6.xml"/><Relationship Id="rId1" Type="http://schemas.openxmlformats.org/officeDocument/2006/relationships/slideLayout" Target="../slideLayouts/slideLayout10.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9.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xml"/><Relationship Id="rId1" Type="http://schemas.openxmlformats.org/officeDocument/2006/relationships/slideLayout" Target="../slideLayouts/slideLayout5.xml"/><Relationship Id="rId5" Type="http://schemas.openxmlformats.org/officeDocument/2006/relationships/image" Target="../media/image32.png"/><Relationship Id="rId4" Type="http://schemas.openxmlformats.org/officeDocument/2006/relationships/image" Target="../media/image31.png"/></Relationships>
</file>

<file path=ppt/slides/_rels/slide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1D4021-DA9E-6DD5-775D-994CD81B41A2}"/>
              </a:ext>
            </a:extLst>
          </p:cNvPr>
          <p:cNvSpPr>
            <a:spLocks noGrp="1"/>
          </p:cNvSpPr>
          <p:nvPr>
            <p:ph type="title"/>
          </p:nvPr>
        </p:nvSpPr>
        <p:spPr/>
        <p:txBody>
          <a:bodyPr/>
          <a:lstStyle/>
          <a:p>
            <a:r>
              <a:rPr lang="en-US" dirty="0"/>
              <a:t>FITNESS</a:t>
            </a:r>
          </a:p>
        </p:txBody>
      </p:sp>
      <p:sp>
        <p:nvSpPr>
          <p:cNvPr id="10" name="Subtitle 9">
            <a:extLst>
              <a:ext uri="{FF2B5EF4-FFF2-40B4-BE49-F238E27FC236}">
                <a16:creationId xmlns:a16="http://schemas.microsoft.com/office/drawing/2014/main" id="{D57F819F-8E60-16E3-41C9-6B442BD1CCC5}"/>
              </a:ext>
            </a:extLst>
          </p:cNvPr>
          <p:cNvSpPr>
            <a:spLocks noGrp="1"/>
          </p:cNvSpPr>
          <p:nvPr>
            <p:ph type="subTitle" idx="1"/>
          </p:nvPr>
        </p:nvSpPr>
        <p:spPr>
          <a:xfrm>
            <a:off x="3101074" y="140552"/>
            <a:ext cx="3115879" cy="2772229"/>
          </a:xfrm>
        </p:spPr>
        <p:txBody>
          <a:bodyPr/>
          <a:lstStyle/>
          <a:p>
            <a:r>
              <a:rPr lang="en-US" dirty="0"/>
              <a:t>Your Health, Our Focus.</a:t>
            </a:r>
            <a:endParaRPr lang="en-US" sz="2400" cap="all" spc="300" dirty="0">
              <a:solidFill>
                <a:schemeClr val="bg1"/>
              </a:solidFill>
              <a:latin typeface="+mj-lt"/>
            </a:endParaRPr>
          </a:p>
        </p:txBody>
      </p:sp>
      <p:sp>
        <p:nvSpPr>
          <p:cNvPr id="3" name="Text Placeholder 2">
            <a:extLst>
              <a:ext uri="{FF2B5EF4-FFF2-40B4-BE49-F238E27FC236}">
                <a16:creationId xmlns:a16="http://schemas.microsoft.com/office/drawing/2014/main" id="{BA00733E-6D59-C9C2-BA71-36F1BA68C77D}"/>
              </a:ext>
            </a:extLst>
          </p:cNvPr>
          <p:cNvSpPr>
            <a:spLocks noGrp="1"/>
          </p:cNvSpPr>
          <p:nvPr>
            <p:ph type="body" sz="quarter" idx="12"/>
          </p:nvPr>
        </p:nvSpPr>
        <p:spPr/>
        <p:txBody>
          <a:bodyPr/>
          <a:lstStyle/>
          <a:p>
            <a:r>
              <a:rPr lang="en-US" dirty="0"/>
              <a:t>BOOTCAMP </a:t>
            </a:r>
          </a:p>
        </p:txBody>
      </p:sp>
      <p:sp>
        <p:nvSpPr>
          <p:cNvPr id="16" name="Rectangle 15">
            <a:extLst>
              <a:ext uri="{FF2B5EF4-FFF2-40B4-BE49-F238E27FC236}">
                <a16:creationId xmlns:a16="http://schemas.microsoft.com/office/drawing/2014/main" id="{70653732-B97D-B798-4946-2CC0E298FF2C}"/>
              </a:ext>
              <a:ext uri="{C183D7F6-B498-43B3-948B-1728B52AA6E4}">
                <adec:decorative xmlns:adec="http://schemas.microsoft.com/office/drawing/2017/decorative" val="1"/>
              </a:ext>
            </a:extLst>
          </p:cNvPr>
          <p:cNvSpPr/>
          <p:nvPr/>
        </p:nvSpPr>
        <p:spPr>
          <a:xfrm flipH="1">
            <a:off x="9170126" y="18288"/>
            <a:ext cx="3021874" cy="6858000"/>
          </a:xfrm>
          <a:prstGeom prst="rect">
            <a:avLst/>
          </a:prstGeom>
          <a:gradFill flip="none" rotWithShape="1">
            <a:gsLst>
              <a:gs pos="0">
                <a:schemeClr val="tx1">
                  <a:alpha val="0"/>
                </a:schemeClr>
              </a:gs>
              <a:gs pos="84000">
                <a:schemeClr val="tx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7" name="Picture 16">
            <a:extLst>
              <a:ext uri="{FF2B5EF4-FFF2-40B4-BE49-F238E27FC236}">
                <a16:creationId xmlns:a16="http://schemas.microsoft.com/office/drawing/2014/main" id="{90BCDC90-DB42-F4A7-9C94-DF9E61B98BA2}"/>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9285514" y="4974594"/>
            <a:ext cx="2906486" cy="1883406"/>
          </a:xfrm>
          <a:custGeom>
            <a:avLst/>
            <a:gdLst>
              <a:gd name="connsiteX0" fmla="*/ 1693362 w 2730432"/>
              <a:gd name="connsiteY0" fmla="*/ 0 h 1769323"/>
              <a:gd name="connsiteX1" fmla="*/ 2640138 w 2730432"/>
              <a:gd name="connsiteY1" fmla="*/ 289200 h 1769323"/>
              <a:gd name="connsiteX2" fmla="*/ 2730432 w 2730432"/>
              <a:gd name="connsiteY2" fmla="*/ 356721 h 1769323"/>
              <a:gd name="connsiteX3" fmla="*/ 2730432 w 2730432"/>
              <a:gd name="connsiteY3" fmla="*/ 1769323 h 1769323"/>
              <a:gd name="connsiteX4" fmla="*/ 3836 w 2730432"/>
              <a:gd name="connsiteY4" fmla="*/ 1769323 h 1769323"/>
              <a:gd name="connsiteX5" fmla="*/ 0 w 2730432"/>
              <a:gd name="connsiteY5" fmla="*/ 1693363 h 1769323"/>
              <a:gd name="connsiteX6" fmla="*/ 1693362 w 2730432"/>
              <a:gd name="connsiteY6" fmla="*/ 0 h 1769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30432" h="1769323">
                <a:moveTo>
                  <a:pt x="1693362" y="0"/>
                </a:moveTo>
                <a:cubicBezTo>
                  <a:pt x="2044069" y="0"/>
                  <a:pt x="2369875" y="106614"/>
                  <a:pt x="2640138" y="289200"/>
                </a:cubicBezTo>
                <a:lnTo>
                  <a:pt x="2730432" y="356721"/>
                </a:lnTo>
                <a:lnTo>
                  <a:pt x="2730432" y="1769323"/>
                </a:lnTo>
                <a:lnTo>
                  <a:pt x="3836" y="1769323"/>
                </a:lnTo>
                <a:lnTo>
                  <a:pt x="0" y="1693363"/>
                </a:lnTo>
                <a:cubicBezTo>
                  <a:pt x="0" y="758144"/>
                  <a:pt x="758144" y="0"/>
                  <a:pt x="1693362" y="0"/>
                </a:cubicBezTo>
                <a:close/>
              </a:path>
            </a:pathLst>
          </a:custGeom>
        </p:spPr>
      </p:pic>
      <p:pic>
        <p:nvPicPr>
          <p:cNvPr id="1028" name="Picture 4" descr="Fitness PNG transparent image download, size: 787x839px">
            <a:extLst>
              <a:ext uri="{FF2B5EF4-FFF2-40B4-BE49-F238E27FC236}">
                <a16:creationId xmlns:a16="http://schemas.microsoft.com/office/drawing/2014/main" id="{3D05A46D-1D19-4E1A-91ED-F07CE092ABDD}"/>
              </a:ext>
            </a:extLst>
          </p:cNvPr>
          <p:cNvPicPr>
            <a:picLocks noGrp="1" noChangeAspect="1" noChangeArrowheads="1"/>
          </p:cNvPicPr>
          <p:nvPr>
            <p:ph type="pic" sz="quarter" idx="13"/>
          </p:nvPr>
        </p:nvPicPr>
        <p:blipFill>
          <a:blip r:embed="rId3">
            <a:extLst>
              <a:ext uri="{28A0092B-C50C-407E-A947-70E740481C1C}">
                <a14:useLocalDpi xmlns:a14="http://schemas.microsoft.com/office/drawing/2010/main" val="0"/>
              </a:ext>
            </a:extLst>
          </a:blip>
          <a:srcRect t="6679" b="6679"/>
          <a:stretch>
            <a:fillRect/>
          </a:stretch>
        </p:blipFill>
        <p:spPr bwMode="auto">
          <a:xfrm>
            <a:off x="4789714" y="0"/>
            <a:ext cx="7402286" cy="68370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93617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02D23DD-C908-A1F3-22CF-532406FE964D}"/>
              </a:ext>
            </a:extLst>
          </p:cNvPr>
          <p:cNvSpPr>
            <a:spLocks noGrp="1"/>
          </p:cNvSpPr>
          <p:nvPr>
            <p:ph type="title"/>
          </p:nvPr>
        </p:nvSpPr>
        <p:spPr>
          <a:xfrm>
            <a:off x="1008888" y="278130"/>
            <a:ext cx="10058400" cy="1272540"/>
          </a:xfrm>
        </p:spPr>
        <p:txBody>
          <a:bodyPr/>
          <a:lstStyle/>
          <a:p>
            <a:r>
              <a:rPr lang="en-US" dirty="0"/>
              <a:t>Labels set (y) vs features (x)</a:t>
            </a:r>
          </a:p>
        </p:txBody>
      </p:sp>
      <p:sp>
        <p:nvSpPr>
          <p:cNvPr id="8" name="TextBox 7">
            <a:extLst>
              <a:ext uri="{FF2B5EF4-FFF2-40B4-BE49-F238E27FC236}">
                <a16:creationId xmlns:a16="http://schemas.microsoft.com/office/drawing/2014/main" id="{94176B11-1269-FCA0-9C76-B0A8F75319B0}"/>
              </a:ext>
            </a:extLst>
          </p:cNvPr>
          <p:cNvSpPr txBox="1"/>
          <p:nvPr/>
        </p:nvSpPr>
        <p:spPr>
          <a:xfrm>
            <a:off x="0" y="0"/>
            <a:ext cx="6096000" cy="369332"/>
          </a:xfrm>
          <a:prstGeom prst="rect">
            <a:avLst/>
          </a:prstGeom>
          <a:noFill/>
        </p:spPr>
        <p:txBody>
          <a:bodyPr wrap="square">
            <a:spAutoFit/>
          </a:bodyPr>
          <a:lstStyle/>
          <a:p>
            <a:r>
              <a:rPr lang="en-US" b="1" dirty="0">
                <a:solidFill>
                  <a:schemeClr val="bg1"/>
                </a:solidFill>
              </a:rPr>
              <a:t>PART 2</a:t>
            </a:r>
          </a:p>
        </p:txBody>
      </p:sp>
      <p:pic>
        <p:nvPicPr>
          <p:cNvPr id="24" name="Picture 23">
            <a:extLst>
              <a:ext uri="{FF2B5EF4-FFF2-40B4-BE49-F238E27FC236}">
                <a16:creationId xmlns:a16="http://schemas.microsoft.com/office/drawing/2014/main" id="{1FA2F016-0B67-8589-A7AB-EE64F8F4D43A}"/>
              </a:ext>
            </a:extLst>
          </p:cNvPr>
          <p:cNvPicPr>
            <a:picLocks noChangeAspect="1"/>
          </p:cNvPicPr>
          <p:nvPr/>
        </p:nvPicPr>
        <p:blipFill>
          <a:blip r:embed="rId2"/>
          <a:stretch>
            <a:fillRect/>
          </a:stretch>
        </p:blipFill>
        <p:spPr>
          <a:xfrm>
            <a:off x="841726" y="1828800"/>
            <a:ext cx="10225562" cy="4251241"/>
          </a:xfrm>
          <a:prstGeom prst="rect">
            <a:avLst/>
          </a:prstGeom>
        </p:spPr>
      </p:pic>
    </p:spTree>
    <p:extLst>
      <p:ext uri="{BB962C8B-B14F-4D97-AF65-F5344CB8AC3E}">
        <p14:creationId xmlns:p14="http://schemas.microsoft.com/office/powerpoint/2010/main" val="35944280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02D23DD-C908-A1F3-22CF-532406FE964D}"/>
              </a:ext>
            </a:extLst>
          </p:cNvPr>
          <p:cNvSpPr>
            <a:spLocks noGrp="1"/>
          </p:cNvSpPr>
          <p:nvPr>
            <p:ph type="title"/>
          </p:nvPr>
        </p:nvSpPr>
        <p:spPr>
          <a:xfrm>
            <a:off x="833628" y="161568"/>
            <a:ext cx="10058400" cy="1325880"/>
          </a:xfrm>
        </p:spPr>
        <p:txBody>
          <a:bodyPr/>
          <a:lstStyle/>
          <a:p>
            <a:r>
              <a:rPr lang="en-US" dirty="0"/>
              <a:t>Training and testing sets</a:t>
            </a:r>
          </a:p>
        </p:txBody>
      </p:sp>
      <p:sp>
        <p:nvSpPr>
          <p:cNvPr id="6" name="TextBox 5">
            <a:extLst>
              <a:ext uri="{FF2B5EF4-FFF2-40B4-BE49-F238E27FC236}">
                <a16:creationId xmlns:a16="http://schemas.microsoft.com/office/drawing/2014/main" id="{1F0E59B8-F94B-C0A4-F9D0-B55556B31917}"/>
              </a:ext>
            </a:extLst>
          </p:cNvPr>
          <p:cNvSpPr txBox="1"/>
          <p:nvPr/>
        </p:nvSpPr>
        <p:spPr>
          <a:xfrm>
            <a:off x="0" y="0"/>
            <a:ext cx="6096000" cy="369332"/>
          </a:xfrm>
          <a:prstGeom prst="rect">
            <a:avLst/>
          </a:prstGeom>
          <a:noFill/>
        </p:spPr>
        <p:txBody>
          <a:bodyPr wrap="square">
            <a:spAutoFit/>
          </a:bodyPr>
          <a:lstStyle/>
          <a:p>
            <a:r>
              <a:rPr lang="en-US" b="1" dirty="0">
                <a:solidFill>
                  <a:schemeClr val="bg1"/>
                </a:solidFill>
              </a:rPr>
              <a:t>PART 3</a:t>
            </a:r>
          </a:p>
        </p:txBody>
      </p:sp>
      <p:sp>
        <p:nvSpPr>
          <p:cNvPr id="10" name="TextBox 9">
            <a:extLst>
              <a:ext uri="{FF2B5EF4-FFF2-40B4-BE49-F238E27FC236}">
                <a16:creationId xmlns:a16="http://schemas.microsoft.com/office/drawing/2014/main" id="{CCF752E4-6768-ABCB-8D50-97D0839217C9}"/>
              </a:ext>
            </a:extLst>
          </p:cNvPr>
          <p:cNvSpPr txBox="1"/>
          <p:nvPr/>
        </p:nvSpPr>
        <p:spPr>
          <a:xfrm>
            <a:off x="3011557" y="3230419"/>
            <a:ext cx="6118528" cy="369332"/>
          </a:xfrm>
          <a:prstGeom prst="rect">
            <a:avLst/>
          </a:prstGeom>
          <a:noFill/>
        </p:spPr>
        <p:txBody>
          <a:bodyPr wrap="square">
            <a:spAutoFit/>
          </a:bodyPr>
          <a:lstStyle/>
          <a:p>
            <a:r>
              <a:rPr lang="en-US" dirty="0"/>
              <a:t>Fit &amp; transform data</a:t>
            </a:r>
          </a:p>
        </p:txBody>
      </p:sp>
      <p:sp>
        <p:nvSpPr>
          <p:cNvPr id="16" name="TextBox 15">
            <a:extLst>
              <a:ext uri="{FF2B5EF4-FFF2-40B4-BE49-F238E27FC236}">
                <a16:creationId xmlns:a16="http://schemas.microsoft.com/office/drawing/2014/main" id="{72DB3343-EF6D-66DC-9F5B-8425D7CB7874}"/>
              </a:ext>
            </a:extLst>
          </p:cNvPr>
          <p:cNvSpPr txBox="1"/>
          <p:nvPr/>
        </p:nvSpPr>
        <p:spPr>
          <a:xfrm>
            <a:off x="-12367" y="2969313"/>
            <a:ext cx="6120734" cy="369332"/>
          </a:xfrm>
          <a:prstGeom prst="rect">
            <a:avLst/>
          </a:prstGeom>
          <a:noFill/>
        </p:spPr>
        <p:txBody>
          <a:bodyPr wrap="square">
            <a:spAutoFit/>
          </a:bodyPr>
          <a:lstStyle/>
          <a:p>
            <a:r>
              <a:rPr lang="en-US" b="1" dirty="0">
                <a:solidFill>
                  <a:schemeClr val="bg1"/>
                </a:solidFill>
              </a:rPr>
              <a:t>PART 4</a:t>
            </a:r>
          </a:p>
        </p:txBody>
      </p:sp>
      <p:pic>
        <p:nvPicPr>
          <p:cNvPr id="18" name="Picture 17">
            <a:extLst>
              <a:ext uri="{FF2B5EF4-FFF2-40B4-BE49-F238E27FC236}">
                <a16:creationId xmlns:a16="http://schemas.microsoft.com/office/drawing/2014/main" id="{9DEE49E8-5057-9134-3D10-0521B4AB718D}"/>
              </a:ext>
            </a:extLst>
          </p:cNvPr>
          <p:cNvPicPr>
            <a:picLocks noChangeAspect="1"/>
          </p:cNvPicPr>
          <p:nvPr/>
        </p:nvPicPr>
        <p:blipFill>
          <a:blip r:embed="rId2"/>
          <a:stretch>
            <a:fillRect/>
          </a:stretch>
        </p:blipFill>
        <p:spPr>
          <a:xfrm>
            <a:off x="1585345" y="1367021"/>
            <a:ext cx="8159132" cy="5218435"/>
          </a:xfrm>
          <a:prstGeom prst="rect">
            <a:avLst/>
          </a:prstGeom>
        </p:spPr>
      </p:pic>
    </p:spTree>
    <p:extLst>
      <p:ext uri="{BB962C8B-B14F-4D97-AF65-F5344CB8AC3E}">
        <p14:creationId xmlns:p14="http://schemas.microsoft.com/office/powerpoint/2010/main" val="18843414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02D23DD-C908-A1F3-22CF-532406FE964D}"/>
              </a:ext>
            </a:extLst>
          </p:cNvPr>
          <p:cNvSpPr>
            <a:spLocks noGrp="1"/>
          </p:cNvSpPr>
          <p:nvPr>
            <p:ph type="title"/>
          </p:nvPr>
        </p:nvSpPr>
        <p:spPr>
          <a:xfrm>
            <a:off x="807455" y="380855"/>
            <a:ext cx="10058400" cy="1032510"/>
          </a:xfrm>
        </p:spPr>
        <p:txBody>
          <a:bodyPr/>
          <a:lstStyle/>
          <a:p>
            <a:br>
              <a:rPr lang="en-US" dirty="0"/>
            </a:br>
            <a:r>
              <a:rPr lang="en-US" dirty="0"/>
              <a:t>Fitclassify modeL: </a:t>
            </a:r>
            <a:br>
              <a:rPr lang="en-US" dirty="0"/>
            </a:br>
            <a:r>
              <a:rPr lang="en-US" dirty="0"/>
              <a:t>KERAS SEQUENTIAL</a:t>
            </a:r>
            <a:br>
              <a:rPr lang="en-US" dirty="0"/>
            </a:br>
            <a:endParaRPr lang="en-US" dirty="0"/>
          </a:p>
        </p:txBody>
      </p:sp>
      <p:sp>
        <p:nvSpPr>
          <p:cNvPr id="6" name="TextBox 5">
            <a:extLst>
              <a:ext uri="{FF2B5EF4-FFF2-40B4-BE49-F238E27FC236}">
                <a16:creationId xmlns:a16="http://schemas.microsoft.com/office/drawing/2014/main" id="{6C3A602A-5D77-04F7-F84B-512C65BD2376}"/>
              </a:ext>
            </a:extLst>
          </p:cNvPr>
          <p:cNvSpPr txBox="1"/>
          <p:nvPr/>
        </p:nvSpPr>
        <p:spPr>
          <a:xfrm>
            <a:off x="0" y="0"/>
            <a:ext cx="6096000" cy="369332"/>
          </a:xfrm>
          <a:prstGeom prst="rect">
            <a:avLst/>
          </a:prstGeom>
          <a:noFill/>
        </p:spPr>
        <p:txBody>
          <a:bodyPr wrap="square">
            <a:spAutoFit/>
          </a:bodyPr>
          <a:lstStyle/>
          <a:p>
            <a:r>
              <a:rPr lang="en-US" b="1" dirty="0">
                <a:solidFill>
                  <a:schemeClr val="bg1"/>
                </a:solidFill>
              </a:rPr>
              <a:t>PART 5</a:t>
            </a:r>
          </a:p>
        </p:txBody>
      </p:sp>
      <p:pic>
        <p:nvPicPr>
          <p:cNvPr id="12" name="Picture 11">
            <a:extLst>
              <a:ext uri="{FF2B5EF4-FFF2-40B4-BE49-F238E27FC236}">
                <a16:creationId xmlns:a16="http://schemas.microsoft.com/office/drawing/2014/main" id="{94C796A1-8B55-1F85-C506-32145005A7C2}"/>
              </a:ext>
            </a:extLst>
          </p:cNvPr>
          <p:cNvPicPr>
            <a:picLocks noChangeAspect="1"/>
          </p:cNvPicPr>
          <p:nvPr/>
        </p:nvPicPr>
        <p:blipFill>
          <a:blip r:embed="rId2"/>
          <a:stretch>
            <a:fillRect/>
          </a:stretch>
        </p:blipFill>
        <p:spPr>
          <a:xfrm>
            <a:off x="2362200" y="1593364"/>
            <a:ext cx="6856130" cy="5112236"/>
          </a:xfrm>
          <a:prstGeom prst="rect">
            <a:avLst/>
          </a:prstGeom>
        </p:spPr>
      </p:pic>
    </p:spTree>
    <p:extLst>
      <p:ext uri="{BB962C8B-B14F-4D97-AF65-F5344CB8AC3E}">
        <p14:creationId xmlns:p14="http://schemas.microsoft.com/office/powerpoint/2010/main" val="12384678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02D23DD-C908-A1F3-22CF-532406FE964D}"/>
              </a:ext>
            </a:extLst>
          </p:cNvPr>
          <p:cNvSpPr>
            <a:spLocks noGrp="1"/>
          </p:cNvSpPr>
          <p:nvPr>
            <p:ph type="title"/>
          </p:nvPr>
        </p:nvSpPr>
        <p:spPr>
          <a:xfrm>
            <a:off x="807455" y="380855"/>
            <a:ext cx="10058400" cy="1032510"/>
          </a:xfrm>
        </p:spPr>
        <p:txBody>
          <a:bodyPr/>
          <a:lstStyle/>
          <a:p>
            <a:br>
              <a:rPr lang="en-US" dirty="0"/>
            </a:br>
            <a:r>
              <a:rPr lang="en-US" dirty="0"/>
              <a:t>Fitclassify modeL: </a:t>
            </a:r>
            <a:br>
              <a:rPr lang="en-US" dirty="0"/>
            </a:br>
            <a:r>
              <a:rPr lang="en-US" dirty="0"/>
              <a:t>KERAS SEQUENTIAL</a:t>
            </a:r>
            <a:br>
              <a:rPr lang="en-US" dirty="0"/>
            </a:br>
            <a:endParaRPr lang="en-US" dirty="0"/>
          </a:p>
        </p:txBody>
      </p:sp>
      <p:sp>
        <p:nvSpPr>
          <p:cNvPr id="6" name="TextBox 5">
            <a:extLst>
              <a:ext uri="{FF2B5EF4-FFF2-40B4-BE49-F238E27FC236}">
                <a16:creationId xmlns:a16="http://schemas.microsoft.com/office/drawing/2014/main" id="{6C3A602A-5D77-04F7-F84B-512C65BD2376}"/>
              </a:ext>
            </a:extLst>
          </p:cNvPr>
          <p:cNvSpPr txBox="1"/>
          <p:nvPr/>
        </p:nvSpPr>
        <p:spPr>
          <a:xfrm>
            <a:off x="0" y="0"/>
            <a:ext cx="6096000" cy="369332"/>
          </a:xfrm>
          <a:prstGeom prst="rect">
            <a:avLst/>
          </a:prstGeom>
          <a:noFill/>
        </p:spPr>
        <p:txBody>
          <a:bodyPr wrap="square">
            <a:spAutoFit/>
          </a:bodyPr>
          <a:lstStyle/>
          <a:p>
            <a:r>
              <a:rPr lang="en-US" b="1" dirty="0">
                <a:solidFill>
                  <a:schemeClr val="bg1"/>
                </a:solidFill>
              </a:rPr>
              <a:t>PART 5</a:t>
            </a:r>
          </a:p>
        </p:txBody>
      </p:sp>
      <p:pic>
        <p:nvPicPr>
          <p:cNvPr id="30" name="Picture 29">
            <a:extLst>
              <a:ext uri="{FF2B5EF4-FFF2-40B4-BE49-F238E27FC236}">
                <a16:creationId xmlns:a16="http://schemas.microsoft.com/office/drawing/2014/main" id="{FBDA1356-96E6-90CC-19BD-1D6D46F88382}"/>
              </a:ext>
            </a:extLst>
          </p:cNvPr>
          <p:cNvPicPr>
            <a:picLocks noChangeAspect="1"/>
          </p:cNvPicPr>
          <p:nvPr/>
        </p:nvPicPr>
        <p:blipFill>
          <a:blip r:embed="rId2"/>
          <a:srcRect b="42314"/>
          <a:stretch/>
        </p:blipFill>
        <p:spPr>
          <a:xfrm>
            <a:off x="920760" y="1852130"/>
            <a:ext cx="9649173" cy="2515083"/>
          </a:xfrm>
          <a:prstGeom prst="rect">
            <a:avLst/>
          </a:prstGeom>
        </p:spPr>
      </p:pic>
      <p:cxnSp>
        <p:nvCxnSpPr>
          <p:cNvPr id="3" name="Straight Arrow Connector 2">
            <a:extLst>
              <a:ext uri="{FF2B5EF4-FFF2-40B4-BE49-F238E27FC236}">
                <a16:creationId xmlns:a16="http://schemas.microsoft.com/office/drawing/2014/main" id="{DD40792B-3727-0F85-D345-CC0556AD3942}"/>
              </a:ext>
            </a:extLst>
          </p:cNvPr>
          <p:cNvCxnSpPr>
            <a:cxnSpLocks/>
          </p:cNvCxnSpPr>
          <p:nvPr/>
        </p:nvCxnSpPr>
        <p:spPr>
          <a:xfrm flipH="1">
            <a:off x="3268048" y="4195763"/>
            <a:ext cx="494326" cy="395287"/>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AEB6F546-3F4E-D114-8B41-2719439472CB}"/>
              </a:ext>
            </a:extLst>
          </p:cNvPr>
          <p:cNvCxnSpPr>
            <a:cxnSpLocks/>
          </p:cNvCxnSpPr>
          <p:nvPr/>
        </p:nvCxnSpPr>
        <p:spPr>
          <a:xfrm>
            <a:off x="7300913" y="4214812"/>
            <a:ext cx="442912" cy="443566"/>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6EF145C4-F44A-A8F1-FF7B-A02546F0713D}"/>
              </a:ext>
            </a:extLst>
          </p:cNvPr>
          <p:cNvPicPr>
            <a:picLocks noChangeAspect="1"/>
          </p:cNvPicPr>
          <p:nvPr/>
        </p:nvPicPr>
        <p:blipFill>
          <a:blip r:embed="rId3"/>
          <a:srcRect l="4829" t="18801" r="6769" b="28166"/>
          <a:stretch/>
        </p:blipFill>
        <p:spPr>
          <a:xfrm>
            <a:off x="1114426" y="4658377"/>
            <a:ext cx="1938338" cy="1595269"/>
          </a:xfrm>
          <a:prstGeom prst="rect">
            <a:avLst/>
          </a:prstGeom>
        </p:spPr>
      </p:pic>
      <p:pic>
        <p:nvPicPr>
          <p:cNvPr id="13" name="Picture 12">
            <a:extLst>
              <a:ext uri="{FF2B5EF4-FFF2-40B4-BE49-F238E27FC236}">
                <a16:creationId xmlns:a16="http://schemas.microsoft.com/office/drawing/2014/main" id="{014535C1-C179-C11A-C299-DF5F1194D6B0}"/>
              </a:ext>
            </a:extLst>
          </p:cNvPr>
          <p:cNvPicPr>
            <a:picLocks noChangeAspect="1"/>
          </p:cNvPicPr>
          <p:nvPr/>
        </p:nvPicPr>
        <p:blipFill>
          <a:blip r:embed="rId4"/>
          <a:srcRect t="5224" r="3885" b="5225"/>
          <a:stretch/>
        </p:blipFill>
        <p:spPr>
          <a:xfrm>
            <a:off x="7950260" y="4715528"/>
            <a:ext cx="1977514" cy="1538118"/>
          </a:xfrm>
          <a:prstGeom prst="rect">
            <a:avLst/>
          </a:prstGeom>
        </p:spPr>
      </p:pic>
    </p:spTree>
    <p:extLst>
      <p:ext uri="{BB962C8B-B14F-4D97-AF65-F5344CB8AC3E}">
        <p14:creationId xmlns:p14="http://schemas.microsoft.com/office/powerpoint/2010/main" val="42121476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02D23DD-C908-A1F3-22CF-532406FE964D}"/>
              </a:ext>
            </a:extLst>
          </p:cNvPr>
          <p:cNvSpPr>
            <a:spLocks noGrp="1"/>
          </p:cNvSpPr>
          <p:nvPr>
            <p:ph type="title"/>
          </p:nvPr>
        </p:nvSpPr>
        <p:spPr>
          <a:xfrm>
            <a:off x="807455" y="380855"/>
            <a:ext cx="10058400" cy="1032510"/>
          </a:xfrm>
        </p:spPr>
        <p:txBody>
          <a:bodyPr/>
          <a:lstStyle/>
          <a:p>
            <a:br>
              <a:rPr lang="en-US" dirty="0"/>
            </a:br>
            <a:r>
              <a:rPr lang="en-US" dirty="0"/>
              <a:t>Fitclassify modeL: </a:t>
            </a:r>
            <a:br>
              <a:rPr lang="en-US" dirty="0"/>
            </a:br>
            <a:r>
              <a:rPr lang="en-US" dirty="0"/>
              <a:t>KERAS SEQUENTIAL</a:t>
            </a:r>
            <a:br>
              <a:rPr lang="en-US" dirty="0"/>
            </a:br>
            <a:endParaRPr lang="en-US" dirty="0"/>
          </a:p>
        </p:txBody>
      </p:sp>
      <p:sp>
        <p:nvSpPr>
          <p:cNvPr id="6" name="TextBox 5">
            <a:extLst>
              <a:ext uri="{FF2B5EF4-FFF2-40B4-BE49-F238E27FC236}">
                <a16:creationId xmlns:a16="http://schemas.microsoft.com/office/drawing/2014/main" id="{6C3A602A-5D77-04F7-F84B-512C65BD2376}"/>
              </a:ext>
            </a:extLst>
          </p:cNvPr>
          <p:cNvSpPr txBox="1"/>
          <p:nvPr/>
        </p:nvSpPr>
        <p:spPr>
          <a:xfrm>
            <a:off x="0" y="0"/>
            <a:ext cx="6096000" cy="369332"/>
          </a:xfrm>
          <a:prstGeom prst="rect">
            <a:avLst/>
          </a:prstGeom>
          <a:noFill/>
        </p:spPr>
        <p:txBody>
          <a:bodyPr wrap="square">
            <a:spAutoFit/>
          </a:bodyPr>
          <a:lstStyle/>
          <a:p>
            <a:r>
              <a:rPr lang="en-US" b="1" dirty="0">
                <a:solidFill>
                  <a:schemeClr val="bg1"/>
                </a:solidFill>
              </a:rPr>
              <a:t>PART 5</a:t>
            </a:r>
          </a:p>
        </p:txBody>
      </p:sp>
      <p:pic>
        <p:nvPicPr>
          <p:cNvPr id="35" name="Picture 34">
            <a:extLst>
              <a:ext uri="{FF2B5EF4-FFF2-40B4-BE49-F238E27FC236}">
                <a16:creationId xmlns:a16="http://schemas.microsoft.com/office/drawing/2014/main" id="{A82768D3-3EA2-50F5-5216-CC4E5DF81B01}"/>
              </a:ext>
            </a:extLst>
          </p:cNvPr>
          <p:cNvPicPr>
            <a:picLocks noChangeAspect="1"/>
          </p:cNvPicPr>
          <p:nvPr/>
        </p:nvPicPr>
        <p:blipFill>
          <a:blip r:embed="rId2"/>
          <a:srcRect l="4829" t="18801" r="6769" b="28166"/>
          <a:stretch/>
        </p:blipFill>
        <p:spPr>
          <a:xfrm>
            <a:off x="342898" y="479258"/>
            <a:ext cx="1357313" cy="1117080"/>
          </a:xfrm>
          <a:prstGeom prst="rect">
            <a:avLst/>
          </a:prstGeom>
        </p:spPr>
      </p:pic>
      <p:pic>
        <p:nvPicPr>
          <p:cNvPr id="61" name="Picture 60">
            <a:extLst>
              <a:ext uri="{FF2B5EF4-FFF2-40B4-BE49-F238E27FC236}">
                <a16:creationId xmlns:a16="http://schemas.microsoft.com/office/drawing/2014/main" id="{C8A4F143-A5E9-DC65-D5FA-9DC1F5A1AB60}"/>
              </a:ext>
            </a:extLst>
          </p:cNvPr>
          <p:cNvPicPr>
            <a:picLocks noChangeAspect="1"/>
          </p:cNvPicPr>
          <p:nvPr/>
        </p:nvPicPr>
        <p:blipFill>
          <a:blip r:embed="rId3"/>
          <a:stretch>
            <a:fillRect/>
          </a:stretch>
        </p:blipFill>
        <p:spPr>
          <a:xfrm>
            <a:off x="1021554" y="1694741"/>
            <a:ext cx="9405820" cy="5147928"/>
          </a:xfrm>
          <a:prstGeom prst="rect">
            <a:avLst/>
          </a:prstGeom>
        </p:spPr>
      </p:pic>
      <p:sp>
        <p:nvSpPr>
          <p:cNvPr id="3" name="TextBox 2">
            <a:extLst>
              <a:ext uri="{FF2B5EF4-FFF2-40B4-BE49-F238E27FC236}">
                <a16:creationId xmlns:a16="http://schemas.microsoft.com/office/drawing/2014/main" id="{2751C7B8-D7AF-93AD-4E7B-15E3CA2AD173}"/>
              </a:ext>
            </a:extLst>
          </p:cNvPr>
          <p:cNvSpPr txBox="1"/>
          <p:nvPr/>
        </p:nvSpPr>
        <p:spPr>
          <a:xfrm>
            <a:off x="87630" y="2518909"/>
            <a:ext cx="1177290" cy="646331"/>
          </a:xfrm>
          <a:prstGeom prst="rect">
            <a:avLst/>
          </a:prstGeom>
          <a:noFill/>
        </p:spPr>
        <p:txBody>
          <a:bodyPr wrap="square">
            <a:spAutoFit/>
          </a:bodyPr>
          <a:lstStyle/>
          <a:p>
            <a:r>
              <a:rPr lang="en-US" b="1" dirty="0">
                <a:solidFill>
                  <a:schemeClr val="bg1"/>
                </a:solidFill>
              </a:rPr>
              <a:t>Trained</a:t>
            </a:r>
          </a:p>
          <a:p>
            <a:r>
              <a:rPr lang="en-US" b="1" dirty="0">
                <a:solidFill>
                  <a:schemeClr val="bg1"/>
                </a:solidFill>
              </a:rPr>
              <a:t>Subsets</a:t>
            </a:r>
            <a:endParaRPr lang="en-US" dirty="0"/>
          </a:p>
        </p:txBody>
      </p:sp>
      <p:sp>
        <p:nvSpPr>
          <p:cNvPr id="8" name="TextBox 7">
            <a:extLst>
              <a:ext uri="{FF2B5EF4-FFF2-40B4-BE49-F238E27FC236}">
                <a16:creationId xmlns:a16="http://schemas.microsoft.com/office/drawing/2014/main" id="{6A8D2089-F489-CDB1-D7F8-46C16B3C5FA0}"/>
              </a:ext>
            </a:extLst>
          </p:cNvPr>
          <p:cNvSpPr txBox="1"/>
          <p:nvPr/>
        </p:nvSpPr>
        <p:spPr>
          <a:xfrm>
            <a:off x="87630" y="5380474"/>
            <a:ext cx="1177290" cy="646331"/>
          </a:xfrm>
          <a:prstGeom prst="rect">
            <a:avLst/>
          </a:prstGeom>
          <a:noFill/>
        </p:spPr>
        <p:txBody>
          <a:bodyPr wrap="square">
            <a:spAutoFit/>
          </a:bodyPr>
          <a:lstStyle/>
          <a:p>
            <a:r>
              <a:rPr lang="en-US" b="1" dirty="0">
                <a:solidFill>
                  <a:schemeClr val="bg1"/>
                </a:solidFill>
              </a:rPr>
              <a:t>Tested</a:t>
            </a:r>
          </a:p>
          <a:p>
            <a:r>
              <a:rPr lang="en-US" b="1" dirty="0">
                <a:solidFill>
                  <a:schemeClr val="bg1"/>
                </a:solidFill>
              </a:rPr>
              <a:t>Subsets</a:t>
            </a:r>
            <a:endParaRPr lang="en-US" dirty="0"/>
          </a:p>
        </p:txBody>
      </p:sp>
    </p:spTree>
    <p:extLst>
      <p:ext uri="{BB962C8B-B14F-4D97-AF65-F5344CB8AC3E}">
        <p14:creationId xmlns:p14="http://schemas.microsoft.com/office/powerpoint/2010/main" val="17955110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02D23DD-C908-A1F3-22CF-532406FE964D}"/>
              </a:ext>
            </a:extLst>
          </p:cNvPr>
          <p:cNvSpPr>
            <a:spLocks noGrp="1"/>
          </p:cNvSpPr>
          <p:nvPr>
            <p:ph type="title"/>
          </p:nvPr>
        </p:nvSpPr>
        <p:spPr>
          <a:xfrm>
            <a:off x="807455" y="380855"/>
            <a:ext cx="10058400" cy="1032510"/>
          </a:xfrm>
        </p:spPr>
        <p:txBody>
          <a:bodyPr/>
          <a:lstStyle/>
          <a:p>
            <a:br>
              <a:rPr lang="en-US" dirty="0"/>
            </a:br>
            <a:r>
              <a:rPr lang="en-US" dirty="0"/>
              <a:t>Fitclassify modeL: </a:t>
            </a:r>
            <a:br>
              <a:rPr lang="en-US" dirty="0"/>
            </a:br>
            <a:r>
              <a:rPr lang="en-US" dirty="0"/>
              <a:t>KERAS SEQUENTIAL</a:t>
            </a:r>
            <a:br>
              <a:rPr lang="en-US" dirty="0"/>
            </a:br>
            <a:endParaRPr lang="en-US" dirty="0"/>
          </a:p>
        </p:txBody>
      </p:sp>
      <p:sp>
        <p:nvSpPr>
          <p:cNvPr id="6" name="TextBox 5">
            <a:extLst>
              <a:ext uri="{FF2B5EF4-FFF2-40B4-BE49-F238E27FC236}">
                <a16:creationId xmlns:a16="http://schemas.microsoft.com/office/drawing/2014/main" id="{6C3A602A-5D77-04F7-F84B-512C65BD2376}"/>
              </a:ext>
            </a:extLst>
          </p:cNvPr>
          <p:cNvSpPr txBox="1"/>
          <p:nvPr/>
        </p:nvSpPr>
        <p:spPr>
          <a:xfrm>
            <a:off x="86095" y="2530543"/>
            <a:ext cx="1163320" cy="646331"/>
          </a:xfrm>
          <a:prstGeom prst="rect">
            <a:avLst/>
          </a:prstGeom>
          <a:noFill/>
        </p:spPr>
        <p:txBody>
          <a:bodyPr wrap="square">
            <a:spAutoFit/>
          </a:bodyPr>
          <a:lstStyle/>
          <a:p>
            <a:r>
              <a:rPr lang="en-US" b="1" dirty="0">
                <a:solidFill>
                  <a:schemeClr val="bg1"/>
                </a:solidFill>
              </a:rPr>
              <a:t>Trained </a:t>
            </a:r>
          </a:p>
          <a:p>
            <a:r>
              <a:rPr lang="en-US" b="1" dirty="0">
                <a:solidFill>
                  <a:schemeClr val="bg1"/>
                </a:solidFill>
              </a:rPr>
              <a:t>Subsets</a:t>
            </a:r>
          </a:p>
        </p:txBody>
      </p:sp>
      <p:pic>
        <p:nvPicPr>
          <p:cNvPr id="2" name="Picture 1">
            <a:extLst>
              <a:ext uri="{FF2B5EF4-FFF2-40B4-BE49-F238E27FC236}">
                <a16:creationId xmlns:a16="http://schemas.microsoft.com/office/drawing/2014/main" id="{CF8854DE-D0E6-1C91-DB9E-9CF67E2A2C2A}"/>
              </a:ext>
            </a:extLst>
          </p:cNvPr>
          <p:cNvPicPr>
            <a:picLocks noChangeAspect="1"/>
          </p:cNvPicPr>
          <p:nvPr/>
        </p:nvPicPr>
        <p:blipFill>
          <a:blip r:embed="rId2"/>
          <a:srcRect t="5224" r="3885" b="5225"/>
          <a:stretch/>
        </p:blipFill>
        <p:spPr>
          <a:xfrm>
            <a:off x="371917" y="514000"/>
            <a:ext cx="1396290" cy="1086040"/>
          </a:xfrm>
          <a:prstGeom prst="rect">
            <a:avLst/>
          </a:prstGeom>
        </p:spPr>
      </p:pic>
      <p:pic>
        <p:nvPicPr>
          <p:cNvPr id="20" name="Picture 19">
            <a:extLst>
              <a:ext uri="{FF2B5EF4-FFF2-40B4-BE49-F238E27FC236}">
                <a16:creationId xmlns:a16="http://schemas.microsoft.com/office/drawing/2014/main" id="{773D52CA-E6A8-0FD6-6C29-B9D8F0660E28}"/>
              </a:ext>
            </a:extLst>
          </p:cNvPr>
          <p:cNvPicPr>
            <a:picLocks noChangeAspect="1"/>
          </p:cNvPicPr>
          <p:nvPr/>
        </p:nvPicPr>
        <p:blipFill>
          <a:blip r:embed="rId3"/>
          <a:stretch>
            <a:fillRect/>
          </a:stretch>
        </p:blipFill>
        <p:spPr>
          <a:xfrm>
            <a:off x="1053536" y="1779224"/>
            <a:ext cx="9511639" cy="5022190"/>
          </a:xfrm>
          <a:prstGeom prst="rect">
            <a:avLst/>
          </a:prstGeom>
        </p:spPr>
      </p:pic>
      <p:sp>
        <p:nvSpPr>
          <p:cNvPr id="3" name="TextBox 2">
            <a:extLst>
              <a:ext uri="{FF2B5EF4-FFF2-40B4-BE49-F238E27FC236}">
                <a16:creationId xmlns:a16="http://schemas.microsoft.com/office/drawing/2014/main" id="{EA6C257E-B441-235E-E303-482C5AB93C92}"/>
              </a:ext>
            </a:extLst>
          </p:cNvPr>
          <p:cNvSpPr txBox="1"/>
          <p:nvPr/>
        </p:nvSpPr>
        <p:spPr>
          <a:xfrm>
            <a:off x="152400" y="152400"/>
            <a:ext cx="6096000" cy="369332"/>
          </a:xfrm>
          <a:prstGeom prst="rect">
            <a:avLst/>
          </a:prstGeom>
          <a:noFill/>
        </p:spPr>
        <p:txBody>
          <a:bodyPr wrap="square">
            <a:spAutoFit/>
          </a:bodyPr>
          <a:lstStyle/>
          <a:p>
            <a:r>
              <a:rPr lang="en-US" b="1" dirty="0">
                <a:solidFill>
                  <a:schemeClr val="bg1"/>
                </a:solidFill>
              </a:rPr>
              <a:t>PART 5</a:t>
            </a:r>
          </a:p>
        </p:txBody>
      </p:sp>
      <p:sp>
        <p:nvSpPr>
          <p:cNvPr id="5" name="TextBox 4">
            <a:extLst>
              <a:ext uri="{FF2B5EF4-FFF2-40B4-BE49-F238E27FC236}">
                <a16:creationId xmlns:a16="http://schemas.microsoft.com/office/drawing/2014/main" id="{20887C15-9522-119B-F148-1DBBF33AD3A5}"/>
              </a:ext>
            </a:extLst>
          </p:cNvPr>
          <p:cNvSpPr txBox="1"/>
          <p:nvPr/>
        </p:nvSpPr>
        <p:spPr>
          <a:xfrm>
            <a:off x="116840" y="5400040"/>
            <a:ext cx="1163320" cy="646331"/>
          </a:xfrm>
          <a:prstGeom prst="rect">
            <a:avLst/>
          </a:prstGeom>
          <a:noFill/>
        </p:spPr>
        <p:txBody>
          <a:bodyPr wrap="square">
            <a:spAutoFit/>
          </a:bodyPr>
          <a:lstStyle/>
          <a:p>
            <a:r>
              <a:rPr lang="en-US" b="1" dirty="0">
                <a:solidFill>
                  <a:schemeClr val="bg1"/>
                </a:solidFill>
              </a:rPr>
              <a:t>Tested </a:t>
            </a:r>
          </a:p>
          <a:p>
            <a:r>
              <a:rPr lang="en-US" b="1" dirty="0">
                <a:solidFill>
                  <a:schemeClr val="bg1"/>
                </a:solidFill>
              </a:rPr>
              <a:t>Subsets</a:t>
            </a:r>
          </a:p>
        </p:txBody>
      </p:sp>
    </p:spTree>
    <p:extLst>
      <p:ext uri="{BB962C8B-B14F-4D97-AF65-F5344CB8AC3E}">
        <p14:creationId xmlns:p14="http://schemas.microsoft.com/office/powerpoint/2010/main" val="11829528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6E4F67A-1271-5E7D-CD34-DF3D80A3F967}"/>
              </a:ext>
            </a:extLst>
          </p:cNvPr>
          <p:cNvSpPr>
            <a:spLocks noGrp="1"/>
          </p:cNvSpPr>
          <p:nvPr>
            <p:ph type="title"/>
          </p:nvPr>
        </p:nvSpPr>
        <p:spPr>
          <a:xfrm>
            <a:off x="936147" y="244730"/>
            <a:ext cx="10058400" cy="1463040"/>
          </a:xfrm>
        </p:spPr>
        <p:txBody>
          <a:bodyPr/>
          <a:lstStyle/>
          <a:p>
            <a:r>
              <a:rPr lang="en-US" dirty="0"/>
              <a:t>Fitclassify model:</a:t>
            </a:r>
            <a:br>
              <a:rPr lang="en-US" dirty="0"/>
            </a:br>
            <a:r>
              <a:rPr lang="en-US" dirty="0"/>
              <a:t>Confusion matrix</a:t>
            </a:r>
            <a:r>
              <a:rPr lang="en-US" sz="4800" dirty="0">
                <a:ln w="12700">
                  <a:solidFill>
                    <a:schemeClr val="accent1">
                      <a:lumMod val="60000"/>
                      <a:lumOff val="40000"/>
                    </a:schemeClr>
                  </a:solidFill>
                </a:ln>
                <a:noFill/>
                <a:effectLst>
                  <a:glow rad="88900">
                    <a:schemeClr val="accent1">
                      <a:alpha val="50000"/>
                    </a:schemeClr>
                  </a:glow>
                </a:effectLst>
              </a:rPr>
              <a:t> </a:t>
            </a:r>
            <a:endParaRPr lang="en-US" dirty="0"/>
          </a:p>
        </p:txBody>
      </p:sp>
      <p:sp>
        <p:nvSpPr>
          <p:cNvPr id="7" name="TextBox 6">
            <a:extLst>
              <a:ext uri="{FF2B5EF4-FFF2-40B4-BE49-F238E27FC236}">
                <a16:creationId xmlns:a16="http://schemas.microsoft.com/office/drawing/2014/main" id="{6C71CDBE-DA35-C5AC-2371-147207D895CB}"/>
              </a:ext>
            </a:extLst>
          </p:cNvPr>
          <p:cNvSpPr txBox="1"/>
          <p:nvPr/>
        </p:nvSpPr>
        <p:spPr>
          <a:xfrm>
            <a:off x="0" y="0"/>
            <a:ext cx="6096000" cy="369332"/>
          </a:xfrm>
          <a:prstGeom prst="rect">
            <a:avLst/>
          </a:prstGeom>
          <a:noFill/>
        </p:spPr>
        <p:txBody>
          <a:bodyPr wrap="square">
            <a:spAutoFit/>
          </a:bodyPr>
          <a:lstStyle/>
          <a:p>
            <a:r>
              <a:rPr lang="en-US" b="1" dirty="0">
                <a:solidFill>
                  <a:schemeClr val="bg1"/>
                </a:solidFill>
              </a:rPr>
              <a:t>PART 5</a:t>
            </a:r>
          </a:p>
        </p:txBody>
      </p:sp>
      <p:pic>
        <p:nvPicPr>
          <p:cNvPr id="16" name="Picture 15">
            <a:extLst>
              <a:ext uri="{FF2B5EF4-FFF2-40B4-BE49-F238E27FC236}">
                <a16:creationId xmlns:a16="http://schemas.microsoft.com/office/drawing/2014/main" id="{539C493D-D5A7-98C5-DEAB-D2B5A75D32D8}"/>
              </a:ext>
            </a:extLst>
          </p:cNvPr>
          <p:cNvPicPr>
            <a:picLocks noChangeAspect="1"/>
          </p:cNvPicPr>
          <p:nvPr/>
        </p:nvPicPr>
        <p:blipFill>
          <a:blip r:embed="rId2"/>
          <a:srcRect t="2378"/>
          <a:stretch/>
        </p:blipFill>
        <p:spPr>
          <a:xfrm>
            <a:off x="633414" y="1863901"/>
            <a:ext cx="10270456" cy="4666780"/>
          </a:xfrm>
          <a:prstGeom prst="rect">
            <a:avLst/>
          </a:prstGeom>
        </p:spPr>
      </p:pic>
      <p:pic>
        <p:nvPicPr>
          <p:cNvPr id="17" name="Picture 16">
            <a:extLst>
              <a:ext uri="{FF2B5EF4-FFF2-40B4-BE49-F238E27FC236}">
                <a16:creationId xmlns:a16="http://schemas.microsoft.com/office/drawing/2014/main" id="{15235EA0-FF9C-45A8-70D9-6A269CBFF38C}"/>
              </a:ext>
            </a:extLst>
          </p:cNvPr>
          <p:cNvPicPr>
            <a:picLocks noChangeAspect="1"/>
          </p:cNvPicPr>
          <p:nvPr/>
        </p:nvPicPr>
        <p:blipFill>
          <a:blip r:embed="rId3"/>
          <a:srcRect l="4829" t="18801" r="6769" b="28166"/>
          <a:stretch/>
        </p:blipFill>
        <p:spPr>
          <a:xfrm>
            <a:off x="453433" y="668756"/>
            <a:ext cx="1357313" cy="1117080"/>
          </a:xfrm>
          <a:prstGeom prst="rect">
            <a:avLst/>
          </a:prstGeom>
        </p:spPr>
      </p:pic>
    </p:spTree>
    <p:extLst>
      <p:ext uri="{BB962C8B-B14F-4D97-AF65-F5344CB8AC3E}">
        <p14:creationId xmlns:p14="http://schemas.microsoft.com/office/powerpoint/2010/main" val="30991006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02D23DD-C908-A1F3-22CF-532406FE964D}"/>
              </a:ext>
            </a:extLst>
          </p:cNvPr>
          <p:cNvSpPr>
            <a:spLocks noGrp="1"/>
          </p:cNvSpPr>
          <p:nvPr>
            <p:ph type="title"/>
          </p:nvPr>
        </p:nvSpPr>
        <p:spPr>
          <a:xfrm>
            <a:off x="941261" y="282176"/>
            <a:ext cx="10058400" cy="1463040"/>
          </a:xfrm>
        </p:spPr>
        <p:txBody>
          <a:bodyPr/>
          <a:lstStyle/>
          <a:p>
            <a:r>
              <a:rPr lang="en-US" dirty="0"/>
              <a:t>Fitclassify model:</a:t>
            </a:r>
            <a:br>
              <a:rPr lang="en-US" dirty="0"/>
            </a:br>
            <a:r>
              <a:rPr lang="en-US" dirty="0"/>
              <a:t>random forest</a:t>
            </a:r>
          </a:p>
        </p:txBody>
      </p:sp>
      <p:sp>
        <p:nvSpPr>
          <p:cNvPr id="6" name="TextBox 5">
            <a:extLst>
              <a:ext uri="{FF2B5EF4-FFF2-40B4-BE49-F238E27FC236}">
                <a16:creationId xmlns:a16="http://schemas.microsoft.com/office/drawing/2014/main" id="{604F0AAD-CABD-2444-D87D-94F2B9C26F64}"/>
              </a:ext>
            </a:extLst>
          </p:cNvPr>
          <p:cNvSpPr txBox="1"/>
          <p:nvPr/>
        </p:nvSpPr>
        <p:spPr>
          <a:xfrm>
            <a:off x="0" y="0"/>
            <a:ext cx="6096000" cy="369332"/>
          </a:xfrm>
          <a:prstGeom prst="rect">
            <a:avLst/>
          </a:prstGeom>
          <a:noFill/>
        </p:spPr>
        <p:txBody>
          <a:bodyPr wrap="square">
            <a:spAutoFit/>
          </a:bodyPr>
          <a:lstStyle/>
          <a:p>
            <a:r>
              <a:rPr lang="en-US" b="1" dirty="0">
                <a:solidFill>
                  <a:schemeClr val="bg1"/>
                </a:solidFill>
              </a:rPr>
              <a:t>PART 5</a:t>
            </a:r>
          </a:p>
        </p:txBody>
      </p:sp>
      <p:pic>
        <p:nvPicPr>
          <p:cNvPr id="26" name="Picture 25">
            <a:extLst>
              <a:ext uri="{FF2B5EF4-FFF2-40B4-BE49-F238E27FC236}">
                <a16:creationId xmlns:a16="http://schemas.microsoft.com/office/drawing/2014/main" id="{00727DC8-E7D6-51C3-E0CD-ED6FF0034CE6}"/>
              </a:ext>
            </a:extLst>
          </p:cNvPr>
          <p:cNvPicPr>
            <a:picLocks noChangeAspect="1"/>
          </p:cNvPicPr>
          <p:nvPr/>
        </p:nvPicPr>
        <p:blipFill>
          <a:blip r:embed="rId3"/>
          <a:stretch>
            <a:fillRect/>
          </a:stretch>
        </p:blipFill>
        <p:spPr>
          <a:xfrm>
            <a:off x="96837" y="1917855"/>
            <a:ext cx="11276013" cy="4508138"/>
          </a:xfrm>
          <a:prstGeom prst="rect">
            <a:avLst/>
          </a:prstGeom>
        </p:spPr>
      </p:pic>
      <p:sp>
        <p:nvSpPr>
          <p:cNvPr id="27" name="Rectangle: Rounded Corners 26">
            <a:extLst>
              <a:ext uri="{FF2B5EF4-FFF2-40B4-BE49-F238E27FC236}">
                <a16:creationId xmlns:a16="http://schemas.microsoft.com/office/drawing/2014/main" id="{228482EA-FD2C-BA12-F25B-92AE56DABA4F}"/>
              </a:ext>
            </a:extLst>
          </p:cNvPr>
          <p:cNvSpPr/>
          <p:nvPr/>
        </p:nvSpPr>
        <p:spPr>
          <a:xfrm>
            <a:off x="5355771" y="5421086"/>
            <a:ext cx="1458686" cy="560614"/>
          </a:xfrm>
          <a:prstGeom prst="round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27">
            <a:extLst>
              <a:ext uri="{FF2B5EF4-FFF2-40B4-BE49-F238E27FC236}">
                <a16:creationId xmlns:a16="http://schemas.microsoft.com/office/drawing/2014/main" id="{7550D73C-2DE6-F711-AE1E-6E74FCFDEF90}"/>
              </a:ext>
            </a:extLst>
          </p:cNvPr>
          <p:cNvPicPr>
            <a:picLocks noChangeAspect="1"/>
          </p:cNvPicPr>
          <p:nvPr/>
        </p:nvPicPr>
        <p:blipFill>
          <a:blip r:embed="rId4"/>
          <a:srcRect l="4829" t="18801" r="6769" b="28166"/>
          <a:stretch/>
        </p:blipFill>
        <p:spPr>
          <a:xfrm>
            <a:off x="339133" y="585053"/>
            <a:ext cx="1357313" cy="1117080"/>
          </a:xfrm>
          <a:prstGeom prst="rect">
            <a:avLst/>
          </a:prstGeom>
        </p:spPr>
      </p:pic>
    </p:spTree>
    <p:extLst>
      <p:ext uri="{BB962C8B-B14F-4D97-AF65-F5344CB8AC3E}">
        <p14:creationId xmlns:p14="http://schemas.microsoft.com/office/powerpoint/2010/main" val="10250088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02D23DD-C908-A1F3-22CF-532406FE964D}"/>
              </a:ext>
            </a:extLst>
          </p:cNvPr>
          <p:cNvSpPr>
            <a:spLocks noGrp="1"/>
          </p:cNvSpPr>
          <p:nvPr>
            <p:ph type="title"/>
          </p:nvPr>
        </p:nvSpPr>
        <p:spPr>
          <a:xfrm>
            <a:off x="941261" y="282176"/>
            <a:ext cx="10058400" cy="1463040"/>
          </a:xfrm>
        </p:spPr>
        <p:txBody>
          <a:bodyPr/>
          <a:lstStyle/>
          <a:p>
            <a:r>
              <a:rPr lang="en-US" dirty="0"/>
              <a:t>Analysis</a:t>
            </a:r>
          </a:p>
        </p:txBody>
      </p:sp>
      <p:sp>
        <p:nvSpPr>
          <p:cNvPr id="3" name="TextBox 2">
            <a:extLst>
              <a:ext uri="{FF2B5EF4-FFF2-40B4-BE49-F238E27FC236}">
                <a16:creationId xmlns:a16="http://schemas.microsoft.com/office/drawing/2014/main" id="{83FCAE80-6900-937B-14A1-D9A508B94935}"/>
              </a:ext>
            </a:extLst>
          </p:cNvPr>
          <p:cNvSpPr txBox="1"/>
          <p:nvPr/>
        </p:nvSpPr>
        <p:spPr>
          <a:xfrm>
            <a:off x="1143000" y="1899558"/>
            <a:ext cx="9367157" cy="4025269"/>
          </a:xfrm>
          <a:prstGeom prst="rect">
            <a:avLst/>
          </a:prstGeom>
          <a:noFill/>
        </p:spPr>
        <p:txBody>
          <a:bodyPr wrap="square">
            <a:spAutoFit/>
          </a:bodyPr>
          <a:lstStyle/>
          <a:p>
            <a:pPr marL="342900" marR="0" lvl="0" indent="-342900">
              <a:lnSpc>
                <a:spcPct val="107000"/>
              </a:lnSpc>
              <a:spcBef>
                <a:spcPts val="0"/>
              </a:spcBef>
              <a:spcAft>
                <a:spcPts val="0"/>
              </a:spcAft>
              <a:buFont typeface="Symbol" panose="05050102010706020507" pitchFamily="18" charset="2"/>
              <a:buChar char=""/>
            </a:pPr>
            <a:r>
              <a:rPr lang="en-US" sz="2000" b="1" dirty="0">
                <a:solidFill>
                  <a:schemeClr val="accent1"/>
                </a:solidFill>
                <a:effectLst/>
                <a:latin typeface="+mj-lt"/>
                <a:ea typeface="Aptos" panose="020B0004020202020204" pitchFamily="34" charset="0"/>
                <a:cs typeface="Times New Roman" panose="02020603050405020304" pitchFamily="18" charset="0"/>
              </a:rPr>
              <a:t>Data Cleaning: </a:t>
            </a:r>
            <a:r>
              <a:rPr lang="en-US" sz="2000" b="1" dirty="0">
                <a:solidFill>
                  <a:schemeClr val="bg1"/>
                </a:solidFill>
                <a:effectLst/>
                <a:latin typeface="+mj-lt"/>
                <a:ea typeface="Aptos" panose="020B0004020202020204" pitchFamily="34" charset="0"/>
                <a:cs typeface="Times New Roman" panose="02020603050405020304" pitchFamily="18" charset="0"/>
              </a:rPr>
              <a:t>balanced female and male count </a:t>
            </a:r>
          </a:p>
          <a:p>
            <a:pPr marL="342900" marR="0" lvl="0" indent="-342900">
              <a:lnSpc>
                <a:spcPct val="107000"/>
              </a:lnSpc>
              <a:spcBef>
                <a:spcPts val="0"/>
              </a:spcBef>
              <a:spcAft>
                <a:spcPts val="0"/>
              </a:spcAft>
              <a:buFont typeface="Symbol" panose="05050102010706020507" pitchFamily="18" charset="2"/>
              <a:buChar char=""/>
            </a:pPr>
            <a:r>
              <a:rPr lang="en-US" sz="2000" b="1" dirty="0">
                <a:solidFill>
                  <a:schemeClr val="accent1"/>
                </a:solidFill>
                <a:effectLst/>
                <a:latin typeface="+mj-lt"/>
                <a:ea typeface="Aptos" panose="020B0004020202020204" pitchFamily="34" charset="0"/>
                <a:cs typeface="Times New Roman" panose="02020603050405020304" pitchFamily="18" charset="0"/>
              </a:rPr>
              <a:t>Classification Labels:</a:t>
            </a:r>
          </a:p>
          <a:p>
            <a:pPr marL="742950" marR="0" lvl="1" indent="-285750">
              <a:lnSpc>
                <a:spcPct val="107000"/>
              </a:lnSpc>
              <a:spcBef>
                <a:spcPts val="0"/>
              </a:spcBef>
              <a:spcAft>
                <a:spcPts val="0"/>
              </a:spcAft>
              <a:buFont typeface="Courier New" panose="02070309020205020404" pitchFamily="49" charset="0"/>
              <a:buChar char="o"/>
            </a:pPr>
            <a:r>
              <a:rPr lang="en-US" sz="2000" b="1" dirty="0">
                <a:solidFill>
                  <a:schemeClr val="bg1"/>
                </a:solidFill>
                <a:effectLst/>
                <a:latin typeface="+mj-lt"/>
                <a:ea typeface="Aptos" panose="020B0004020202020204" pitchFamily="34" charset="0"/>
                <a:cs typeface="Times New Roman" panose="02020603050405020304" pitchFamily="18" charset="0"/>
              </a:rPr>
              <a:t>Categories </a:t>
            </a:r>
            <a:r>
              <a:rPr lang="en-US" sz="2000" b="1" dirty="0">
                <a:solidFill>
                  <a:schemeClr val="accent3">
                    <a:lumMod val="75000"/>
                  </a:schemeClr>
                </a:solidFill>
                <a:effectLst/>
                <a:latin typeface="+mj-lt"/>
                <a:ea typeface="Aptos" panose="020B0004020202020204" pitchFamily="34" charset="0"/>
                <a:cs typeface="Times New Roman" panose="02020603050405020304" pitchFamily="18" charset="0"/>
              </a:rPr>
              <a:t>A</a:t>
            </a:r>
            <a:r>
              <a:rPr lang="en-US" sz="2000" b="1" dirty="0">
                <a:solidFill>
                  <a:schemeClr val="bg1"/>
                </a:solidFill>
                <a:effectLst/>
                <a:latin typeface="+mj-lt"/>
                <a:ea typeface="Aptos" panose="020B0004020202020204" pitchFamily="34" charset="0"/>
                <a:cs typeface="Times New Roman" panose="02020603050405020304" pitchFamily="18" charset="0"/>
              </a:rPr>
              <a:t> &amp;</a:t>
            </a:r>
            <a:r>
              <a:rPr lang="en-US" sz="2000" b="1" dirty="0">
                <a:solidFill>
                  <a:schemeClr val="accent3">
                    <a:lumMod val="75000"/>
                  </a:schemeClr>
                </a:solidFill>
                <a:effectLst/>
                <a:latin typeface="+mj-lt"/>
                <a:ea typeface="Aptos" panose="020B0004020202020204" pitchFamily="34" charset="0"/>
                <a:cs typeface="Times New Roman" panose="02020603050405020304" pitchFamily="18" charset="0"/>
              </a:rPr>
              <a:t> B </a:t>
            </a:r>
            <a:r>
              <a:rPr lang="en-US" sz="2000" b="1" dirty="0">
                <a:solidFill>
                  <a:schemeClr val="bg1"/>
                </a:solidFill>
                <a:effectLst/>
                <a:latin typeface="+mj-lt"/>
                <a:ea typeface="Aptos" panose="020B0004020202020204" pitchFamily="34" charset="0"/>
                <a:cs typeface="Times New Roman" panose="02020603050405020304" pitchFamily="18" charset="0"/>
              </a:rPr>
              <a:t>= </a:t>
            </a:r>
            <a:r>
              <a:rPr lang="en-US" sz="2000" b="1" dirty="0">
                <a:solidFill>
                  <a:schemeClr val="accent3">
                    <a:lumMod val="75000"/>
                  </a:schemeClr>
                </a:solidFill>
                <a:effectLst/>
                <a:latin typeface="+mj-lt"/>
                <a:ea typeface="Aptos" panose="020B0004020202020204" pitchFamily="34" charset="0"/>
                <a:cs typeface="Times New Roman" panose="02020603050405020304" pitchFamily="18" charset="0"/>
              </a:rPr>
              <a:t>0</a:t>
            </a:r>
            <a:r>
              <a:rPr lang="en-US" sz="2000" b="1" dirty="0">
                <a:solidFill>
                  <a:schemeClr val="bg1"/>
                </a:solidFill>
                <a:effectLst/>
                <a:latin typeface="+mj-lt"/>
                <a:ea typeface="Aptos" panose="020B0004020202020204" pitchFamily="34" charset="0"/>
                <a:cs typeface="Times New Roman" panose="02020603050405020304" pitchFamily="18" charset="0"/>
              </a:rPr>
              <a:t> (Best performance).</a:t>
            </a:r>
          </a:p>
          <a:p>
            <a:pPr marL="742950" marR="0" lvl="1" indent="-285750">
              <a:lnSpc>
                <a:spcPct val="107000"/>
              </a:lnSpc>
              <a:spcBef>
                <a:spcPts val="0"/>
              </a:spcBef>
              <a:spcAft>
                <a:spcPts val="0"/>
              </a:spcAft>
              <a:buFont typeface="Courier New" panose="02070309020205020404" pitchFamily="49" charset="0"/>
              <a:buChar char="o"/>
            </a:pPr>
            <a:r>
              <a:rPr lang="en-US" sz="2000" b="1" dirty="0">
                <a:solidFill>
                  <a:schemeClr val="bg1"/>
                </a:solidFill>
                <a:effectLst/>
                <a:latin typeface="+mj-lt"/>
                <a:ea typeface="Aptos" panose="020B0004020202020204" pitchFamily="34" charset="0"/>
                <a:cs typeface="Times New Roman" panose="02020603050405020304" pitchFamily="18" charset="0"/>
              </a:rPr>
              <a:t>Categories </a:t>
            </a:r>
            <a:r>
              <a:rPr lang="en-US" sz="2000" b="1" dirty="0">
                <a:solidFill>
                  <a:schemeClr val="accent3">
                    <a:lumMod val="75000"/>
                  </a:schemeClr>
                </a:solidFill>
                <a:effectLst/>
                <a:latin typeface="+mj-lt"/>
                <a:ea typeface="Aptos" panose="020B0004020202020204" pitchFamily="34" charset="0"/>
                <a:cs typeface="Times New Roman" panose="02020603050405020304" pitchFamily="18" charset="0"/>
              </a:rPr>
              <a:t>C </a:t>
            </a:r>
            <a:r>
              <a:rPr lang="en-US" sz="2000" b="1" dirty="0">
                <a:solidFill>
                  <a:schemeClr val="bg1"/>
                </a:solidFill>
                <a:effectLst/>
                <a:latin typeface="+mj-lt"/>
                <a:ea typeface="Aptos" panose="020B0004020202020204" pitchFamily="34" charset="0"/>
                <a:cs typeface="Times New Roman" panose="02020603050405020304" pitchFamily="18" charset="0"/>
              </a:rPr>
              <a:t>&amp;</a:t>
            </a:r>
            <a:r>
              <a:rPr lang="en-US" sz="2000" b="1" dirty="0">
                <a:solidFill>
                  <a:schemeClr val="accent3">
                    <a:lumMod val="75000"/>
                  </a:schemeClr>
                </a:solidFill>
                <a:effectLst/>
                <a:latin typeface="+mj-lt"/>
                <a:ea typeface="Aptos" panose="020B0004020202020204" pitchFamily="34" charset="0"/>
                <a:cs typeface="Times New Roman" panose="02020603050405020304" pitchFamily="18" charset="0"/>
              </a:rPr>
              <a:t> D </a:t>
            </a:r>
            <a:r>
              <a:rPr lang="en-US" sz="2000" b="1" dirty="0">
                <a:solidFill>
                  <a:schemeClr val="bg1"/>
                </a:solidFill>
                <a:effectLst/>
                <a:latin typeface="+mj-lt"/>
                <a:ea typeface="Aptos" panose="020B0004020202020204" pitchFamily="34" charset="0"/>
                <a:cs typeface="Times New Roman" panose="02020603050405020304" pitchFamily="18" charset="0"/>
              </a:rPr>
              <a:t>= </a:t>
            </a:r>
            <a:r>
              <a:rPr lang="en-US" sz="2000" b="1" dirty="0">
                <a:solidFill>
                  <a:schemeClr val="accent3">
                    <a:lumMod val="75000"/>
                  </a:schemeClr>
                </a:solidFill>
                <a:effectLst/>
                <a:latin typeface="+mj-lt"/>
                <a:ea typeface="Aptos" panose="020B0004020202020204" pitchFamily="34" charset="0"/>
                <a:cs typeface="Times New Roman" panose="02020603050405020304" pitchFamily="18" charset="0"/>
              </a:rPr>
              <a:t>1</a:t>
            </a:r>
            <a:r>
              <a:rPr lang="en-US" sz="2000" b="1" dirty="0">
                <a:solidFill>
                  <a:schemeClr val="bg1"/>
                </a:solidFill>
                <a:effectLst/>
                <a:latin typeface="+mj-lt"/>
                <a:ea typeface="Aptos" panose="020B0004020202020204" pitchFamily="34" charset="0"/>
                <a:cs typeface="Times New Roman" panose="02020603050405020304" pitchFamily="18" charset="0"/>
              </a:rPr>
              <a:t> (Not best performance).</a:t>
            </a:r>
          </a:p>
          <a:p>
            <a:pPr marR="0" lvl="0">
              <a:lnSpc>
                <a:spcPct val="107000"/>
              </a:lnSpc>
              <a:spcBef>
                <a:spcPts val="0"/>
              </a:spcBef>
              <a:spcAft>
                <a:spcPts val="0"/>
              </a:spcAft>
            </a:pPr>
            <a:endParaRPr lang="en-US" sz="2000" b="1" dirty="0">
              <a:solidFill>
                <a:schemeClr val="bg1"/>
              </a:solidFill>
              <a:effectLst/>
              <a:latin typeface="+mj-lt"/>
              <a:ea typeface="Aptos" panose="020B0004020202020204" pitchFamily="34" charset="0"/>
              <a:cs typeface="Times New Roman" panose="02020603050405020304" pitchFamily="18" charset="0"/>
            </a:endParaRPr>
          </a:p>
          <a:p>
            <a:pPr marL="342900" indent="-342900">
              <a:lnSpc>
                <a:spcPct val="107000"/>
              </a:lnSpc>
              <a:buFont typeface="Symbol" panose="05050102010706020507" pitchFamily="18" charset="2"/>
              <a:buChar char=""/>
            </a:pPr>
            <a:r>
              <a:rPr lang="en-US" sz="2000" b="1" dirty="0">
                <a:solidFill>
                  <a:schemeClr val="accent1"/>
                </a:solidFill>
                <a:effectLst/>
                <a:latin typeface="+mj-lt"/>
                <a:ea typeface="Aptos" panose="020B0004020202020204" pitchFamily="34" charset="0"/>
                <a:cs typeface="Times New Roman" panose="02020603050405020304" pitchFamily="18" charset="0"/>
              </a:rPr>
              <a:t>Keras Sequential Model Results:</a:t>
            </a:r>
          </a:p>
          <a:p>
            <a:pPr marL="800100" lvl="1" indent="-342900">
              <a:lnSpc>
                <a:spcPct val="107000"/>
              </a:lnSpc>
              <a:buFont typeface="Symbol" panose="05050102010706020507" pitchFamily="18" charset="2"/>
              <a:buChar char=""/>
            </a:pPr>
            <a:r>
              <a:rPr lang="en-US" sz="2000" b="1" dirty="0">
                <a:solidFill>
                  <a:schemeClr val="bg1"/>
                </a:solidFill>
                <a:effectLst/>
                <a:latin typeface="+mj-lt"/>
                <a:ea typeface="Aptos" panose="020B0004020202020204" pitchFamily="34" charset="0"/>
                <a:cs typeface="Times New Roman" panose="02020603050405020304" pitchFamily="18" charset="0"/>
              </a:rPr>
              <a:t>Non-balanced model: </a:t>
            </a:r>
            <a:r>
              <a:rPr lang="en-US" sz="2000" b="1" dirty="0">
                <a:solidFill>
                  <a:schemeClr val="accent3">
                    <a:lumMod val="75000"/>
                  </a:schemeClr>
                </a:solidFill>
                <a:effectLst/>
                <a:latin typeface="+mj-lt"/>
                <a:ea typeface="Aptos" panose="020B0004020202020204" pitchFamily="34" charset="0"/>
                <a:cs typeface="Times New Roman" panose="02020603050405020304" pitchFamily="18" charset="0"/>
              </a:rPr>
              <a:t>87.7%</a:t>
            </a:r>
            <a:r>
              <a:rPr lang="en-US" sz="2000" b="1" dirty="0">
                <a:solidFill>
                  <a:schemeClr val="bg1"/>
                </a:solidFill>
                <a:effectLst/>
                <a:latin typeface="+mj-lt"/>
                <a:ea typeface="Aptos" panose="020B0004020202020204" pitchFamily="34" charset="0"/>
                <a:cs typeface="Times New Roman" panose="02020603050405020304" pitchFamily="18" charset="0"/>
              </a:rPr>
              <a:t> </a:t>
            </a:r>
            <a:r>
              <a:rPr lang="en-US" sz="2000" b="1" dirty="0">
                <a:solidFill>
                  <a:schemeClr val="accent3">
                    <a:lumMod val="75000"/>
                  </a:schemeClr>
                </a:solidFill>
                <a:effectLst/>
                <a:latin typeface="+mj-lt"/>
                <a:ea typeface="Aptos" panose="020B0004020202020204" pitchFamily="34" charset="0"/>
                <a:cs typeface="Times New Roman" panose="02020603050405020304" pitchFamily="18" charset="0"/>
              </a:rPr>
              <a:t>accuracy</a:t>
            </a:r>
            <a:r>
              <a:rPr lang="en-US" sz="2000" b="1" dirty="0">
                <a:solidFill>
                  <a:schemeClr val="bg1"/>
                </a:solidFill>
                <a:effectLst/>
                <a:latin typeface="+mj-lt"/>
                <a:ea typeface="Aptos" panose="020B0004020202020204" pitchFamily="34" charset="0"/>
                <a:cs typeface="Times New Roman" panose="02020603050405020304" pitchFamily="18" charset="0"/>
              </a:rPr>
              <a:t> on testing subsets.</a:t>
            </a:r>
          </a:p>
          <a:p>
            <a:pPr marL="800100" lvl="1" indent="-342900">
              <a:lnSpc>
                <a:spcPct val="107000"/>
              </a:lnSpc>
              <a:buFont typeface="Symbol" panose="05050102010706020507" pitchFamily="18" charset="2"/>
              <a:buChar char=""/>
            </a:pPr>
            <a:r>
              <a:rPr lang="en-US" sz="2000" b="1" dirty="0">
                <a:solidFill>
                  <a:schemeClr val="bg1"/>
                </a:solidFill>
                <a:latin typeface="+mj-lt"/>
                <a:ea typeface="Aptos" panose="020B0004020202020204" pitchFamily="34" charset="0"/>
                <a:cs typeface="Times New Roman" panose="02020603050405020304" pitchFamily="18" charset="0"/>
              </a:rPr>
              <a:t>Balanced </a:t>
            </a:r>
            <a:r>
              <a:rPr lang="en-US" sz="2000" b="1" dirty="0">
                <a:solidFill>
                  <a:schemeClr val="bg1"/>
                </a:solidFill>
                <a:effectLst/>
                <a:latin typeface="+mj-lt"/>
                <a:ea typeface="Aptos" panose="020B0004020202020204" pitchFamily="34" charset="0"/>
                <a:cs typeface="Times New Roman" panose="02020603050405020304" pitchFamily="18" charset="0"/>
              </a:rPr>
              <a:t>model: </a:t>
            </a:r>
            <a:r>
              <a:rPr lang="en-US" sz="2000" b="1" dirty="0">
                <a:solidFill>
                  <a:schemeClr val="accent3">
                    <a:lumMod val="75000"/>
                  </a:schemeClr>
                </a:solidFill>
                <a:effectLst/>
                <a:latin typeface="+mj-lt"/>
                <a:ea typeface="Aptos" panose="020B0004020202020204" pitchFamily="34" charset="0"/>
                <a:cs typeface="Times New Roman" panose="02020603050405020304" pitchFamily="18" charset="0"/>
              </a:rPr>
              <a:t>87.2%</a:t>
            </a:r>
            <a:r>
              <a:rPr lang="en-US" sz="2000" b="1" dirty="0">
                <a:solidFill>
                  <a:schemeClr val="bg1"/>
                </a:solidFill>
                <a:effectLst/>
                <a:latin typeface="+mj-lt"/>
                <a:ea typeface="Aptos" panose="020B0004020202020204" pitchFamily="34" charset="0"/>
                <a:cs typeface="Times New Roman" panose="02020603050405020304" pitchFamily="18" charset="0"/>
              </a:rPr>
              <a:t> </a:t>
            </a:r>
            <a:r>
              <a:rPr lang="en-US" sz="2000" b="1" dirty="0">
                <a:solidFill>
                  <a:schemeClr val="accent3">
                    <a:lumMod val="75000"/>
                  </a:schemeClr>
                </a:solidFill>
                <a:effectLst/>
                <a:latin typeface="+mj-lt"/>
                <a:ea typeface="Aptos" panose="020B0004020202020204" pitchFamily="34" charset="0"/>
                <a:cs typeface="Times New Roman" panose="02020603050405020304" pitchFamily="18" charset="0"/>
              </a:rPr>
              <a:t>accuracy</a:t>
            </a:r>
            <a:r>
              <a:rPr lang="en-US" sz="2000" b="1" dirty="0">
                <a:solidFill>
                  <a:schemeClr val="bg1"/>
                </a:solidFill>
                <a:effectLst/>
                <a:latin typeface="+mj-lt"/>
                <a:ea typeface="Aptos" panose="020B0004020202020204" pitchFamily="34" charset="0"/>
                <a:cs typeface="Times New Roman" panose="02020603050405020304" pitchFamily="18" charset="0"/>
              </a:rPr>
              <a:t> on testing subsets.</a:t>
            </a:r>
          </a:p>
          <a:p>
            <a:pPr marL="800100" lvl="1" indent="-342900">
              <a:lnSpc>
                <a:spcPct val="107000"/>
              </a:lnSpc>
              <a:buFont typeface="Symbol" panose="05050102010706020507" pitchFamily="18" charset="2"/>
              <a:buChar char=""/>
            </a:pPr>
            <a:r>
              <a:rPr lang="en-US" sz="2000" b="1" dirty="0">
                <a:solidFill>
                  <a:schemeClr val="accent3">
                    <a:lumMod val="75000"/>
                  </a:schemeClr>
                </a:solidFill>
                <a:effectLst/>
                <a:latin typeface="+mj-lt"/>
                <a:ea typeface="Aptos" panose="020B0004020202020204" pitchFamily="34" charset="0"/>
                <a:cs typeface="Times New Roman" panose="02020603050405020304" pitchFamily="18" charset="0"/>
              </a:rPr>
              <a:t>0.5%</a:t>
            </a:r>
            <a:r>
              <a:rPr lang="en-US" sz="2000" b="1" dirty="0">
                <a:solidFill>
                  <a:schemeClr val="bg1"/>
                </a:solidFill>
                <a:effectLst/>
                <a:latin typeface="+mj-lt"/>
                <a:ea typeface="Aptos" panose="020B0004020202020204" pitchFamily="34" charset="0"/>
                <a:cs typeface="Times New Roman" panose="02020603050405020304" pitchFamily="18" charset="0"/>
              </a:rPr>
              <a:t> decrease in accuracy for the balanced model.</a:t>
            </a:r>
          </a:p>
          <a:p>
            <a:pPr lvl="1">
              <a:lnSpc>
                <a:spcPct val="107000"/>
              </a:lnSpc>
            </a:pPr>
            <a:endParaRPr lang="en-US" sz="2000" b="1" dirty="0">
              <a:solidFill>
                <a:schemeClr val="bg1"/>
              </a:solidFill>
              <a:effectLst/>
              <a:latin typeface="+mj-lt"/>
              <a:ea typeface="Aptos" panose="020B0004020202020204" pitchFamily="34" charset="0"/>
              <a:cs typeface="Times New Roman" panose="02020603050405020304" pitchFamily="18" charset="0"/>
            </a:endParaRPr>
          </a:p>
          <a:p>
            <a:pPr marL="342900" marR="0" lvl="0" indent="-342900">
              <a:lnSpc>
                <a:spcPct val="107000"/>
              </a:lnSpc>
              <a:spcBef>
                <a:spcPts val="0"/>
              </a:spcBef>
              <a:spcAft>
                <a:spcPts val="800"/>
              </a:spcAft>
              <a:buFont typeface="Symbol" panose="05050102010706020507" pitchFamily="18" charset="2"/>
              <a:buChar char=""/>
            </a:pPr>
            <a:r>
              <a:rPr lang="en-US" sz="2000" b="1" dirty="0">
                <a:solidFill>
                  <a:schemeClr val="bg1"/>
                </a:solidFill>
                <a:effectLst/>
                <a:latin typeface="+mj-lt"/>
                <a:ea typeface="Aptos" panose="020B0004020202020204" pitchFamily="34" charset="0"/>
                <a:cs typeface="Times New Roman" panose="02020603050405020304" pitchFamily="18" charset="0"/>
              </a:rPr>
              <a:t>The minimal </a:t>
            </a:r>
            <a:r>
              <a:rPr lang="en-US" sz="2000" b="1" dirty="0">
                <a:solidFill>
                  <a:schemeClr val="accent3">
                    <a:lumMod val="75000"/>
                  </a:schemeClr>
                </a:solidFill>
                <a:effectLst/>
                <a:latin typeface="+mj-lt"/>
                <a:ea typeface="Aptos" panose="020B0004020202020204" pitchFamily="34" charset="0"/>
                <a:cs typeface="Times New Roman" panose="02020603050405020304" pitchFamily="18" charset="0"/>
              </a:rPr>
              <a:t>0.5% </a:t>
            </a:r>
            <a:r>
              <a:rPr lang="en-US" sz="2000" b="1" dirty="0">
                <a:solidFill>
                  <a:schemeClr val="bg1"/>
                </a:solidFill>
                <a:effectLst/>
                <a:latin typeface="+mj-lt"/>
                <a:ea typeface="Aptos" panose="020B0004020202020204" pitchFamily="34" charset="0"/>
                <a:cs typeface="Times New Roman" panose="02020603050405020304" pitchFamily="18" charset="0"/>
              </a:rPr>
              <a:t>percentage change in accuracy is due to the low weight of the gender feature in the dataset</a:t>
            </a:r>
            <a:r>
              <a:rPr lang="en-US" sz="2000" b="1" dirty="0">
                <a:solidFill>
                  <a:schemeClr val="bg1"/>
                </a:solidFill>
                <a:latin typeface="+mj-lt"/>
                <a:ea typeface="Aptos" panose="020B0004020202020204" pitchFamily="34" charset="0"/>
                <a:cs typeface="Times New Roman" panose="02020603050405020304" pitchFamily="18" charset="0"/>
              </a:rPr>
              <a:t> (</a:t>
            </a:r>
            <a:r>
              <a:rPr lang="en-US" sz="2000" b="1" dirty="0">
                <a:solidFill>
                  <a:schemeClr val="bg1"/>
                </a:solidFill>
                <a:effectLst/>
                <a:latin typeface="+mj-lt"/>
                <a:ea typeface="Aptos" panose="020B0004020202020204" pitchFamily="34" charset="0"/>
                <a:cs typeface="Times New Roman" panose="02020603050405020304" pitchFamily="18" charset="0"/>
              </a:rPr>
              <a:t>random forest analysis).</a:t>
            </a:r>
          </a:p>
        </p:txBody>
      </p:sp>
    </p:spTree>
    <p:extLst>
      <p:ext uri="{BB962C8B-B14F-4D97-AF65-F5344CB8AC3E}">
        <p14:creationId xmlns:p14="http://schemas.microsoft.com/office/powerpoint/2010/main" val="18870520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02D23DD-C908-A1F3-22CF-532406FE964D}"/>
              </a:ext>
            </a:extLst>
          </p:cNvPr>
          <p:cNvSpPr>
            <a:spLocks noGrp="1"/>
          </p:cNvSpPr>
          <p:nvPr>
            <p:ph type="title"/>
          </p:nvPr>
        </p:nvSpPr>
        <p:spPr>
          <a:xfrm>
            <a:off x="830362" y="367937"/>
            <a:ext cx="10058400" cy="1463040"/>
          </a:xfrm>
        </p:spPr>
        <p:txBody>
          <a:bodyPr/>
          <a:lstStyle/>
          <a:p>
            <a:br>
              <a:rPr lang="en-US" dirty="0"/>
            </a:br>
            <a:r>
              <a:rPr lang="en-US" dirty="0"/>
              <a:t>conclusion</a:t>
            </a:r>
            <a:br>
              <a:rPr lang="en-US" dirty="0"/>
            </a:br>
            <a:endParaRPr lang="en-US" dirty="0"/>
          </a:p>
        </p:txBody>
      </p:sp>
      <p:sp>
        <p:nvSpPr>
          <p:cNvPr id="8" name="TextBox 7">
            <a:extLst>
              <a:ext uri="{FF2B5EF4-FFF2-40B4-BE49-F238E27FC236}">
                <a16:creationId xmlns:a16="http://schemas.microsoft.com/office/drawing/2014/main" id="{823F2326-94C7-77C2-1B58-015D94532456}"/>
              </a:ext>
            </a:extLst>
          </p:cNvPr>
          <p:cNvSpPr txBox="1"/>
          <p:nvPr/>
        </p:nvSpPr>
        <p:spPr>
          <a:xfrm>
            <a:off x="2005693" y="2705881"/>
            <a:ext cx="8180614" cy="2359813"/>
          </a:xfrm>
          <a:prstGeom prst="rect">
            <a:avLst/>
          </a:prstGeom>
          <a:noFill/>
        </p:spPr>
        <p:txBody>
          <a:bodyPr wrap="square">
            <a:spAutoFit/>
          </a:bodyPr>
          <a:lstStyle/>
          <a:p>
            <a:pPr marL="0" marR="0">
              <a:lnSpc>
                <a:spcPct val="107000"/>
              </a:lnSpc>
              <a:spcBef>
                <a:spcPts val="0"/>
              </a:spcBef>
              <a:spcAft>
                <a:spcPts val="800"/>
              </a:spcAft>
            </a:pPr>
            <a:r>
              <a:rPr lang="en-US" sz="2400" b="1" dirty="0">
                <a:solidFill>
                  <a:schemeClr val="bg1"/>
                </a:solidFill>
                <a:effectLst/>
                <a:latin typeface="+mj-lt"/>
                <a:ea typeface="Aptos" panose="020B0004020202020204" pitchFamily="34" charset="0"/>
                <a:cs typeface="Times New Roman" panose="02020603050405020304" pitchFamily="18" charset="0"/>
              </a:rPr>
              <a:t>Our </a:t>
            </a:r>
            <a:r>
              <a:rPr lang="en-US" sz="4000" b="1" dirty="0">
                <a:solidFill>
                  <a:schemeClr val="accent1"/>
                </a:solidFill>
                <a:effectLst/>
                <a:latin typeface="+mj-lt"/>
                <a:ea typeface="Aptos" panose="020B0004020202020204" pitchFamily="34" charset="0"/>
                <a:cs typeface="Times New Roman" panose="02020603050405020304" pitchFamily="18" charset="0"/>
              </a:rPr>
              <a:t>FitClassify</a:t>
            </a:r>
            <a:r>
              <a:rPr lang="en-US" sz="2400" b="1" dirty="0">
                <a:solidFill>
                  <a:schemeClr val="bg1"/>
                </a:solidFill>
                <a:effectLst/>
                <a:latin typeface="+mj-lt"/>
                <a:ea typeface="Aptos" panose="020B0004020202020204" pitchFamily="34" charset="0"/>
                <a:cs typeface="Times New Roman" panose="02020603050405020304" pitchFamily="18" charset="0"/>
              </a:rPr>
              <a:t> model can </a:t>
            </a:r>
            <a:r>
              <a:rPr lang="en-US" sz="3600" b="1" dirty="0">
                <a:solidFill>
                  <a:schemeClr val="accent3">
                    <a:lumMod val="75000"/>
                  </a:schemeClr>
                </a:solidFill>
                <a:effectLst/>
                <a:latin typeface="+mj-lt"/>
                <a:ea typeface="Aptos" panose="020B0004020202020204" pitchFamily="34" charset="0"/>
                <a:cs typeface="Times New Roman" panose="02020603050405020304" pitchFamily="18" charset="0"/>
              </a:rPr>
              <a:t>accurately</a:t>
            </a:r>
            <a:r>
              <a:rPr lang="en-US" sz="2400" b="1" dirty="0">
                <a:solidFill>
                  <a:schemeClr val="bg1"/>
                </a:solidFill>
                <a:effectLst/>
                <a:latin typeface="+mj-lt"/>
                <a:ea typeface="Aptos" panose="020B0004020202020204" pitchFamily="34" charset="0"/>
                <a:cs typeface="Times New Roman" panose="02020603050405020304" pitchFamily="18" charset="0"/>
              </a:rPr>
              <a:t> classify the </a:t>
            </a:r>
            <a:r>
              <a:rPr lang="en-US" sz="3600" b="1" dirty="0">
                <a:solidFill>
                  <a:schemeClr val="accent3">
                    <a:lumMod val="75000"/>
                  </a:schemeClr>
                </a:solidFill>
                <a:effectLst/>
                <a:latin typeface="+mj-lt"/>
                <a:ea typeface="Aptos" panose="020B0004020202020204" pitchFamily="34" charset="0"/>
                <a:cs typeface="Times New Roman" panose="02020603050405020304" pitchFamily="18" charset="0"/>
              </a:rPr>
              <a:t>health</a:t>
            </a:r>
            <a:r>
              <a:rPr lang="en-US" sz="2400" b="1" dirty="0">
                <a:solidFill>
                  <a:schemeClr val="bg1"/>
                </a:solidFill>
                <a:effectLst/>
                <a:latin typeface="+mj-lt"/>
                <a:ea typeface="Aptos" panose="020B0004020202020204" pitchFamily="34" charset="0"/>
                <a:cs typeface="Times New Roman" panose="02020603050405020304" pitchFamily="18" charset="0"/>
              </a:rPr>
              <a:t> of our clients, and we can use this as a tool to help market our </a:t>
            </a:r>
            <a:r>
              <a:rPr lang="en-US" sz="4000" b="1" dirty="0">
                <a:solidFill>
                  <a:schemeClr val="accent1"/>
                </a:solidFill>
                <a:effectLst/>
                <a:latin typeface="+mj-lt"/>
                <a:ea typeface="Aptos" panose="020B0004020202020204" pitchFamily="34" charset="0"/>
                <a:cs typeface="Times New Roman" panose="02020603050405020304" pitchFamily="18" charset="0"/>
              </a:rPr>
              <a:t>FitnessBootcamp</a:t>
            </a:r>
            <a:r>
              <a:rPr lang="en-US" sz="2400" b="1" dirty="0">
                <a:solidFill>
                  <a:schemeClr val="bg1"/>
                </a:solidFill>
                <a:effectLst/>
                <a:latin typeface="+mj-lt"/>
                <a:ea typeface="Aptos" panose="020B0004020202020204" pitchFamily="34" charset="0"/>
                <a:cs typeface="Times New Roman" panose="02020603050405020304" pitchFamily="18" charset="0"/>
              </a:rPr>
              <a:t> services.</a:t>
            </a:r>
          </a:p>
        </p:txBody>
      </p:sp>
    </p:spTree>
    <p:extLst>
      <p:ext uri="{BB962C8B-B14F-4D97-AF65-F5344CB8AC3E}">
        <p14:creationId xmlns:p14="http://schemas.microsoft.com/office/powerpoint/2010/main" val="4651792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58D60EED-7030-C17E-A198-D37A392AF219}"/>
              </a:ext>
            </a:extLst>
          </p:cNvPr>
          <p:cNvSpPr>
            <a:spLocks noGrp="1"/>
          </p:cNvSpPr>
          <p:nvPr>
            <p:ph type="body" sz="quarter" idx="17"/>
          </p:nvPr>
        </p:nvSpPr>
        <p:spPr/>
        <p:txBody>
          <a:bodyPr/>
          <a:lstStyle/>
          <a:p>
            <a:r>
              <a:rPr lang="en-US" dirty="0">
                <a:latin typeface="Avenir Next LT Pro" panose="020B0504020202020204" pitchFamily="34" charset="77"/>
              </a:rPr>
              <a:t>DERILEE WALTERS</a:t>
            </a:r>
            <a:endParaRPr lang="en-US" sz="1400" cap="all" spc="0" dirty="0">
              <a:solidFill>
                <a:schemeClr val="accent6"/>
              </a:solidFill>
              <a:effectLst/>
              <a:latin typeface="Avenir Next LT Pro" panose="020B0504020202020204" pitchFamily="34" charset="77"/>
            </a:endParaRPr>
          </a:p>
        </p:txBody>
      </p:sp>
      <p:sp>
        <p:nvSpPr>
          <p:cNvPr id="11" name="Text Placeholder 10">
            <a:extLst>
              <a:ext uri="{FF2B5EF4-FFF2-40B4-BE49-F238E27FC236}">
                <a16:creationId xmlns:a16="http://schemas.microsoft.com/office/drawing/2014/main" id="{83678E60-CF3B-3C31-213D-5B1DE5A68D94}"/>
              </a:ext>
            </a:extLst>
          </p:cNvPr>
          <p:cNvSpPr>
            <a:spLocks noGrp="1"/>
          </p:cNvSpPr>
          <p:nvPr>
            <p:ph type="body" sz="quarter" idx="18"/>
          </p:nvPr>
        </p:nvSpPr>
        <p:spPr/>
        <p:txBody>
          <a:bodyPr/>
          <a:lstStyle/>
          <a:p>
            <a:r>
              <a:rPr lang="en-US" sz="1200" b="1" spc="0" dirty="0">
                <a:solidFill>
                  <a:schemeClr val="bg1"/>
                </a:solidFill>
                <a:latin typeface="Avenir Next LT Pro" panose="020B0504020202020204" pitchFamily="34" charset="77"/>
                <a:cs typeface="Calibri"/>
              </a:rPr>
              <a:t>MANAGER</a:t>
            </a:r>
          </a:p>
        </p:txBody>
      </p:sp>
      <p:sp>
        <p:nvSpPr>
          <p:cNvPr id="12" name="Text Placeholder 11">
            <a:extLst>
              <a:ext uri="{FF2B5EF4-FFF2-40B4-BE49-F238E27FC236}">
                <a16:creationId xmlns:a16="http://schemas.microsoft.com/office/drawing/2014/main" id="{1A35D933-4DCF-2C3D-4B70-9779E48CBD25}"/>
              </a:ext>
            </a:extLst>
          </p:cNvPr>
          <p:cNvSpPr>
            <a:spLocks noGrp="1"/>
          </p:cNvSpPr>
          <p:nvPr>
            <p:ph type="body" sz="quarter" idx="19"/>
          </p:nvPr>
        </p:nvSpPr>
        <p:spPr/>
        <p:txBody>
          <a:bodyPr/>
          <a:lstStyle/>
          <a:p>
            <a:r>
              <a:rPr lang="en-US" dirty="0">
                <a:latin typeface="Avenir Next LT Pro" panose="020B0504020202020204" pitchFamily="34" charset="77"/>
              </a:rPr>
              <a:t>STEVEN QUINTERO</a:t>
            </a:r>
            <a:endParaRPr lang="en-US" sz="1400" cap="all" spc="0" dirty="0">
              <a:solidFill>
                <a:schemeClr val="accent6"/>
              </a:solidFill>
              <a:effectLst/>
              <a:latin typeface="Avenir Next LT Pro" panose="020B0504020202020204" pitchFamily="34" charset="77"/>
            </a:endParaRPr>
          </a:p>
        </p:txBody>
      </p:sp>
      <p:sp>
        <p:nvSpPr>
          <p:cNvPr id="13" name="Text Placeholder 12">
            <a:extLst>
              <a:ext uri="{FF2B5EF4-FFF2-40B4-BE49-F238E27FC236}">
                <a16:creationId xmlns:a16="http://schemas.microsoft.com/office/drawing/2014/main" id="{F0358258-0077-A190-3876-6C46361796B7}"/>
              </a:ext>
            </a:extLst>
          </p:cNvPr>
          <p:cNvSpPr>
            <a:spLocks noGrp="1"/>
          </p:cNvSpPr>
          <p:nvPr>
            <p:ph type="body" sz="quarter" idx="20"/>
          </p:nvPr>
        </p:nvSpPr>
        <p:spPr/>
        <p:txBody>
          <a:bodyPr/>
          <a:lstStyle/>
          <a:p>
            <a:r>
              <a:rPr lang="en-US" dirty="0">
                <a:latin typeface="Avenir Next LT Pro" panose="020B0504020202020204" pitchFamily="34" charset="77"/>
              </a:rPr>
              <a:t>HEALTH ANALYST</a:t>
            </a:r>
            <a:endParaRPr lang="en-US" sz="1200" b="1" spc="0" dirty="0">
              <a:solidFill>
                <a:schemeClr val="bg1"/>
              </a:solidFill>
              <a:latin typeface="Avenir Next LT Pro" panose="020B0504020202020204" pitchFamily="34" charset="77"/>
            </a:endParaRPr>
          </a:p>
        </p:txBody>
      </p:sp>
      <p:sp>
        <p:nvSpPr>
          <p:cNvPr id="3" name="Text Placeholder 2">
            <a:extLst>
              <a:ext uri="{FF2B5EF4-FFF2-40B4-BE49-F238E27FC236}">
                <a16:creationId xmlns:a16="http://schemas.microsoft.com/office/drawing/2014/main" id="{76F90B7F-6F5A-6593-8F35-02BCD8706C42}"/>
              </a:ext>
            </a:extLst>
          </p:cNvPr>
          <p:cNvSpPr>
            <a:spLocks noGrp="1"/>
          </p:cNvSpPr>
          <p:nvPr>
            <p:ph type="body" sz="quarter" idx="12"/>
          </p:nvPr>
        </p:nvSpPr>
        <p:spPr>
          <a:xfrm>
            <a:off x="6096000" y="1673352"/>
            <a:ext cx="4572000" cy="2971800"/>
          </a:xfrm>
        </p:spPr>
        <p:txBody>
          <a:bodyPr/>
          <a:lstStyle/>
          <a:p>
            <a:r>
              <a:rPr lang="en-US" sz="4800" dirty="0">
                <a:ln w="12700">
                  <a:solidFill>
                    <a:schemeClr val="accent1">
                      <a:lumMod val="60000"/>
                      <a:lumOff val="40000"/>
                    </a:schemeClr>
                  </a:solidFill>
                </a:ln>
                <a:noFill/>
                <a:effectLst>
                  <a:glow rad="88900">
                    <a:schemeClr val="accent1">
                      <a:alpha val="50000"/>
                    </a:schemeClr>
                  </a:glow>
                </a:effectLst>
                <a:cs typeface="Calibri Light"/>
              </a:rPr>
              <a:t>Meet our fitness </a:t>
            </a:r>
          </a:p>
          <a:p>
            <a:r>
              <a:rPr lang="en-US" sz="4800" dirty="0">
                <a:ln w="12700">
                  <a:solidFill>
                    <a:schemeClr val="accent1">
                      <a:lumMod val="60000"/>
                      <a:lumOff val="40000"/>
                    </a:schemeClr>
                  </a:solidFill>
                </a:ln>
                <a:noFill/>
                <a:effectLst>
                  <a:glow rad="88900">
                    <a:schemeClr val="accent1">
                      <a:alpha val="50000"/>
                    </a:schemeClr>
                  </a:glow>
                </a:effectLst>
                <a:cs typeface="Calibri Light"/>
              </a:rPr>
              <a:t>team</a:t>
            </a:r>
            <a:endParaRPr lang="en-US" dirty="0"/>
          </a:p>
        </p:txBody>
      </p:sp>
      <p:sp>
        <p:nvSpPr>
          <p:cNvPr id="14" name="Text Placeholder 13">
            <a:extLst>
              <a:ext uri="{FF2B5EF4-FFF2-40B4-BE49-F238E27FC236}">
                <a16:creationId xmlns:a16="http://schemas.microsoft.com/office/drawing/2014/main" id="{AA6F0924-07FE-24A8-46D1-B2D6E1706527}"/>
              </a:ext>
            </a:extLst>
          </p:cNvPr>
          <p:cNvSpPr>
            <a:spLocks noGrp="1"/>
          </p:cNvSpPr>
          <p:nvPr>
            <p:ph type="body" sz="quarter" idx="21"/>
          </p:nvPr>
        </p:nvSpPr>
        <p:spPr/>
        <p:txBody>
          <a:bodyPr/>
          <a:lstStyle/>
          <a:p>
            <a:r>
              <a:rPr lang="en-US" dirty="0"/>
              <a:t>KIM PHUONG​</a:t>
            </a:r>
          </a:p>
        </p:txBody>
      </p:sp>
      <p:sp>
        <p:nvSpPr>
          <p:cNvPr id="15" name="Text Placeholder 14">
            <a:extLst>
              <a:ext uri="{FF2B5EF4-FFF2-40B4-BE49-F238E27FC236}">
                <a16:creationId xmlns:a16="http://schemas.microsoft.com/office/drawing/2014/main" id="{7BC515EE-DF8A-7AD9-6F7F-90EBCF2625DD}"/>
              </a:ext>
            </a:extLst>
          </p:cNvPr>
          <p:cNvSpPr>
            <a:spLocks noGrp="1"/>
          </p:cNvSpPr>
          <p:nvPr>
            <p:ph type="body" sz="quarter" idx="22"/>
          </p:nvPr>
        </p:nvSpPr>
        <p:spPr>
          <a:xfrm>
            <a:off x="676656" y="5916168"/>
            <a:ext cx="2286000" cy="456396"/>
          </a:xfrm>
        </p:spPr>
        <p:txBody>
          <a:bodyPr/>
          <a:lstStyle/>
          <a:p>
            <a:r>
              <a:rPr lang="en-US" dirty="0">
                <a:latin typeface="Avenir Next LT Pro" panose="020B0504020202020204" pitchFamily="34" charset="77"/>
                <a:cs typeface="Calibri"/>
              </a:rPr>
              <a:t>PERSONAL TRAINER</a:t>
            </a:r>
            <a:br>
              <a:rPr lang="en-US" dirty="0">
                <a:latin typeface="Avenir Next LT Pro" panose="020B0504020202020204" pitchFamily="34" charset="77"/>
                <a:cs typeface="Calibri"/>
              </a:rPr>
            </a:br>
            <a:r>
              <a:rPr lang="en-US" dirty="0">
                <a:latin typeface="Avenir Next LT Pro" panose="020B0504020202020204" pitchFamily="34" charset="77"/>
                <a:cs typeface="Calibri"/>
              </a:rPr>
              <a:t>CLASS A</a:t>
            </a:r>
            <a:endParaRPr lang="en-US" sz="1200" b="1" spc="0" dirty="0">
              <a:solidFill>
                <a:schemeClr val="bg1"/>
              </a:solidFill>
              <a:latin typeface="Avenir Next LT Pro" panose="020B0504020202020204" pitchFamily="34" charset="77"/>
            </a:endParaRPr>
          </a:p>
        </p:txBody>
      </p:sp>
      <p:sp>
        <p:nvSpPr>
          <p:cNvPr id="16" name="Text Placeholder 15">
            <a:extLst>
              <a:ext uri="{FF2B5EF4-FFF2-40B4-BE49-F238E27FC236}">
                <a16:creationId xmlns:a16="http://schemas.microsoft.com/office/drawing/2014/main" id="{CC5A8C50-ED9C-298F-FA77-4F45054C5480}"/>
              </a:ext>
            </a:extLst>
          </p:cNvPr>
          <p:cNvSpPr>
            <a:spLocks noGrp="1"/>
          </p:cNvSpPr>
          <p:nvPr>
            <p:ph type="body" sz="quarter" idx="23"/>
          </p:nvPr>
        </p:nvSpPr>
        <p:spPr/>
        <p:txBody>
          <a:bodyPr/>
          <a:lstStyle/>
          <a:p>
            <a:r>
              <a:rPr lang="en-US" dirty="0"/>
              <a:t>Liseth RUBIO</a:t>
            </a:r>
          </a:p>
        </p:txBody>
      </p:sp>
      <p:sp>
        <p:nvSpPr>
          <p:cNvPr id="17" name="Text Placeholder 16">
            <a:extLst>
              <a:ext uri="{FF2B5EF4-FFF2-40B4-BE49-F238E27FC236}">
                <a16:creationId xmlns:a16="http://schemas.microsoft.com/office/drawing/2014/main" id="{68AEC5D3-591C-79E8-F1F4-E403D80C1B9B}"/>
              </a:ext>
            </a:extLst>
          </p:cNvPr>
          <p:cNvSpPr>
            <a:spLocks noGrp="1"/>
          </p:cNvSpPr>
          <p:nvPr>
            <p:ph type="body" sz="quarter" idx="24"/>
          </p:nvPr>
        </p:nvSpPr>
        <p:spPr>
          <a:xfrm>
            <a:off x="3200400" y="5916167"/>
            <a:ext cx="2286000" cy="421737"/>
          </a:xfrm>
        </p:spPr>
        <p:txBody>
          <a:bodyPr/>
          <a:lstStyle/>
          <a:p>
            <a:r>
              <a:rPr lang="en-US" dirty="0">
                <a:latin typeface="Avenir Next LT Pro" panose="020B0504020202020204" pitchFamily="34" charset="77"/>
                <a:cs typeface="Calibri"/>
              </a:rPr>
              <a:t>PERSONAL TRAINER</a:t>
            </a:r>
            <a:br>
              <a:rPr lang="en-US" dirty="0">
                <a:latin typeface="Avenir Next LT Pro" panose="020B0504020202020204" pitchFamily="34" charset="77"/>
                <a:cs typeface="Calibri"/>
              </a:rPr>
            </a:br>
            <a:r>
              <a:rPr lang="en-US" sz="1200" b="1" spc="0" dirty="0">
                <a:solidFill>
                  <a:schemeClr val="bg1"/>
                </a:solidFill>
                <a:latin typeface="Avenir Next LT Pro" panose="020B0504020202020204" pitchFamily="34" charset="77"/>
                <a:cs typeface="Calibri"/>
              </a:rPr>
              <a:t>CLASS D</a:t>
            </a:r>
            <a:endParaRPr lang="en-US" sz="1200" b="1" spc="0" dirty="0">
              <a:solidFill>
                <a:schemeClr val="bg1"/>
              </a:solidFill>
              <a:latin typeface="Avenir Next LT Pro" panose="020B0504020202020204" pitchFamily="34" charset="77"/>
            </a:endParaRPr>
          </a:p>
        </p:txBody>
      </p:sp>
      <p:pic>
        <p:nvPicPr>
          <p:cNvPr id="28" name="Picture Placeholder 27" descr="A person taking a selfie&#10;&#10;Description automatically generated">
            <a:extLst>
              <a:ext uri="{FF2B5EF4-FFF2-40B4-BE49-F238E27FC236}">
                <a16:creationId xmlns:a16="http://schemas.microsoft.com/office/drawing/2014/main" id="{7F1A3FB9-2797-2714-0748-F42551329069}"/>
              </a:ext>
            </a:extLst>
          </p:cNvPr>
          <p:cNvPicPr>
            <a:picLocks noGrp="1" noChangeAspect="1"/>
          </p:cNvPicPr>
          <p:nvPr>
            <p:ph type="pic" sz="quarter" idx="16"/>
          </p:nvPr>
        </p:nvPicPr>
        <p:blipFill>
          <a:blip r:embed="rId2"/>
          <a:srcRect/>
          <a:stretch>
            <a:fillRect/>
          </a:stretch>
        </p:blipFill>
        <p:spPr/>
      </p:pic>
      <p:pic>
        <p:nvPicPr>
          <p:cNvPr id="34" name="Picture Placeholder 33" descr="A person in a black suit&#10;&#10;Description automatically generated">
            <a:extLst>
              <a:ext uri="{FF2B5EF4-FFF2-40B4-BE49-F238E27FC236}">
                <a16:creationId xmlns:a16="http://schemas.microsoft.com/office/drawing/2014/main" id="{A0E1A3AE-7D0F-97CB-C9AD-72343FFBB903}"/>
              </a:ext>
            </a:extLst>
          </p:cNvPr>
          <p:cNvPicPr>
            <a:picLocks noGrp="1" noChangeAspect="1"/>
          </p:cNvPicPr>
          <p:nvPr>
            <p:ph type="pic" sz="quarter" idx="13"/>
          </p:nvPr>
        </p:nvPicPr>
        <p:blipFill>
          <a:blip r:embed="rId3"/>
          <a:srcRect l="85" r="85"/>
          <a:stretch>
            <a:fillRect/>
          </a:stretch>
        </p:blipFill>
        <p:spPr/>
      </p:pic>
      <p:pic>
        <p:nvPicPr>
          <p:cNvPr id="4" name="Picture Placeholder 3" descr="A person in a suit and tie&#10;&#10;Description automatically generated">
            <a:extLst>
              <a:ext uri="{FF2B5EF4-FFF2-40B4-BE49-F238E27FC236}">
                <a16:creationId xmlns:a16="http://schemas.microsoft.com/office/drawing/2014/main" id="{A007DCAB-0CB4-5E64-150F-790069323203}"/>
              </a:ext>
            </a:extLst>
          </p:cNvPr>
          <p:cNvPicPr>
            <a:picLocks noGrp="1" noChangeAspect="1"/>
          </p:cNvPicPr>
          <p:nvPr>
            <p:ph type="pic" sz="quarter" idx="14"/>
          </p:nvPr>
        </p:nvPicPr>
        <p:blipFill>
          <a:blip r:embed="rId4"/>
          <a:srcRect/>
          <a:stretch>
            <a:fillRect/>
          </a:stretch>
        </p:blipFill>
        <p:spPr/>
      </p:pic>
      <p:pic>
        <p:nvPicPr>
          <p:cNvPr id="42" name="Picture Placeholder 41" descr="A person sitting in a chair&#10;&#10;Description automatically generated">
            <a:extLst>
              <a:ext uri="{FF2B5EF4-FFF2-40B4-BE49-F238E27FC236}">
                <a16:creationId xmlns:a16="http://schemas.microsoft.com/office/drawing/2014/main" id="{D3961436-0501-15B4-DC87-8047B882ED3B}"/>
              </a:ext>
            </a:extLst>
          </p:cNvPr>
          <p:cNvPicPr>
            <a:picLocks noGrp="1" noChangeAspect="1"/>
          </p:cNvPicPr>
          <p:nvPr>
            <p:ph type="pic" sz="quarter" idx="15"/>
          </p:nvPr>
        </p:nvPicPr>
        <p:blipFill>
          <a:blip r:embed="rId5"/>
          <a:srcRect t="16676" b="16676"/>
          <a:stretch>
            <a:fillRect/>
          </a:stretch>
        </p:blipFill>
        <p:spPr/>
      </p:pic>
    </p:spTree>
    <p:extLst>
      <p:ext uri="{BB962C8B-B14F-4D97-AF65-F5344CB8AC3E}">
        <p14:creationId xmlns:p14="http://schemas.microsoft.com/office/powerpoint/2010/main" val="25614149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24FB5A-876C-7BC7-3C37-DD7F95A2F140}"/>
              </a:ext>
            </a:extLst>
          </p:cNvPr>
          <p:cNvSpPr>
            <a:spLocks noGrp="1"/>
          </p:cNvSpPr>
          <p:nvPr>
            <p:ph type="title"/>
          </p:nvPr>
        </p:nvSpPr>
        <p:spPr>
          <a:xfrm>
            <a:off x="731519" y="168052"/>
            <a:ext cx="10058400" cy="1463040"/>
          </a:xfrm>
        </p:spPr>
        <p:txBody>
          <a:bodyPr/>
          <a:lstStyle/>
          <a:p>
            <a:r>
              <a:rPr lang="en-US" dirty="0"/>
              <a:t>Future member</a:t>
            </a:r>
          </a:p>
        </p:txBody>
      </p:sp>
      <p:graphicFrame>
        <p:nvGraphicFramePr>
          <p:cNvPr id="6" name="Diagram 2" descr="Timeline SmartArt">
            <a:extLst>
              <a:ext uri="{FF2B5EF4-FFF2-40B4-BE49-F238E27FC236}">
                <a16:creationId xmlns:a16="http://schemas.microsoft.com/office/drawing/2014/main" id="{3DD719ED-79E1-212C-C1EF-53B450ADEE6F}"/>
              </a:ext>
            </a:extLst>
          </p:cNvPr>
          <p:cNvGraphicFramePr>
            <a:graphicFrameLocks noGrp="1"/>
          </p:cNvGraphicFramePr>
          <p:nvPr>
            <p:ph sz="quarter" idx="12"/>
            <p:extLst>
              <p:ext uri="{D42A27DB-BD31-4B8C-83A1-F6EECF244321}">
                <p14:modId xmlns:p14="http://schemas.microsoft.com/office/powerpoint/2010/main" val="3492404847"/>
              </p:ext>
            </p:extLst>
          </p:nvPr>
        </p:nvGraphicFramePr>
        <p:xfrm>
          <a:off x="1188720" y="1178560"/>
          <a:ext cx="9392920" cy="45008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AutoShape 4">
            <a:extLst>
              <a:ext uri="{FF2B5EF4-FFF2-40B4-BE49-F238E27FC236}">
                <a16:creationId xmlns:a16="http://schemas.microsoft.com/office/drawing/2014/main" id="{7890EC36-4A90-CAEC-38F1-3D52200045DB}"/>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r>
              <a:rPr lang="en-US" dirty="0"/>
              <a:t>\</a:t>
            </a:r>
          </a:p>
        </p:txBody>
      </p:sp>
      <p:pic>
        <p:nvPicPr>
          <p:cNvPr id="9" name="Picture 8">
            <a:extLst>
              <a:ext uri="{FF2B5EF4-FFF2-40B4-BE49-F238E27FC236}">
                <a16:creationId xmlns:a16="http://schemas.microsoft.com/office/drawing/2014/main" id="{E635C036-9A1D-3CF9-944C-3FF35BD69358}"/>
              </a:ext>
            </a:extLst>
          </p:cNvPr>
          <p:cNvPicPr>
            <a:picLocks noChangeAspect="1"/>
          </p:cNvPicPr>
          <p:nvPr/>
        </p:nvPicPr>
        <p:blipFill>
          <a:blip r:embed="rId8"/>
          <a:stretch>
            <a:fillRect/>
          </a:stretch>
        </p:blipFill>
        <p:spPr>
          <a:xfrm>
            <a:off x="2512690" y="5328096"/>
            <a:ext cx="6617979" cy="1093024"/>
          </a:xfrm>
          <a:prstGeom prst="rect">
            <a:avLst/>
          </a:prstGeom>
        </p:spPr>
      </p:pic>
    </p:spTree>
    <p:extLst>
      <p:ext uri="{BB962C8B-B14F-4D97-AF65-F5344CB8AC3E}">
        <p14:creationId xmlns:p14="http://schemas.microsoft.com/office/powerpoint/2010/main" val="5250531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E1B7E5-7B99-74C7-F195-1B754D901FAE}"/>
              </a:ext>
            </a:extLst>
          </p:cNvPr>
          <p:cNvSpPr>
            <a:spLocks noGrp="1"/>
          </p:cNvSpPr>
          <p:nvPr>
            <p:ph type="title"/>
          </p:nvPr>
        </p:nvSpPr>
        <p:spPr/>
        <p:txBody>
          <a:bodyPr/>
          <a:lstStyle/>
          <a:p>
            <a:r>
              <a:rPr lang="en-US" dirty="0">
                <a:ln w="12700">
                  <a:solidFill>
                    <a:schemeClr val="accent1">
                      <a:lumMod val="60000"/>
                      <a:lumOff val="40000"/>
                    </a:schemeClr>
                  </a:solidFill>
                </a:ln>
                <a:noFill/>
                <a:effectLst>
                  <a:glow rad="88900">
                    <a:schemeClr val="accent1">
                      <a:alpha val="50000"/>
                    </a:schemeClr>
                  </a:glow>
                </a:effectLst>
              </a:rPr>
              <a:t>Contact</a:t>
            </a:r>
            <a:endParaRPr lang="en-US" dirty="0"/>
          </a:p>
        </p:txBody>
      </p:sp>
      <p:sp>
        <p:nvSpPr>
          <p:cNvPr id="4" name="Subtitle 3">
            <a:extLst>
              <a:ext uri="{FF2B5EF4-FFF2-40B4-BE49-F238E27FC236}">
                <a16:creationId xmlns:a16="http://schemas.microsoft.com/office/drawing/2014/main" id="{DA51018D-C716-46B5-F5AE-3E65ABD62577}"/>
              </a:ext>
            </a:extLst>
          </p:cNvPr>
          <p:cNvSpPr>
            <a:spLocks noGrp="1"/>
          </p:cNvSpPr>
          <p:nvPr>
            <p:ph type="subTitle" idx="1"/>
          </p:nvPr>
        </p:nvSpPr>
        <p:spPr>
          <a:xfrm>
            <a:off x="2386775" y="1724025"/>
            <a:ext cx="6629400" cy="1828800"/>
          </a:xfrm>
        </p:spPr>
        <p:txBody>
          <a:bodyPr/>
          <a:lstStyle/>
          <a:p>
            <a:r>
              <a:rPr lang="en-US" dirty="0"/>
              <a:t>fitnessbootcamp</a:t>
            </a:r>
            <a:r>
              <a:rPr lang="en-US" sz="2400" cap="all" spc="300" dirty="0">
                <a:solidFill>
                  <a:schemeClr val="bg1"/>
                </a:solidFill>
              </a:rPr>
              <a:t>@gmail.com</a:t>
            </a:r>
            <a:endParaRPr lang="en-US" sz="2400" cap="all" spc="300" dirty="0">
              <a:solidFill>
                <a:schemeClr val="bg1"/>
              </a:solidFill>
              <a:cs typeface="Calibri" panose="020F0502020204030204"/>
            </a:endParaRPr>
          </a:p>
        </p:txBody>
      </p:sp>
      <p:pic>
        <p:nvPicPr>
          <p:cNvPr id="2058" name="Picture 10" descr="Fitness PNG">
            <a:extLst>
              <a:ext uri="{FF2B5EF4-FFF2-40B4-BE49-F238E27FC236}">
                <a16:creationId xmlns:a16="http://schemas.microsoft.com/office/drawing/2014/main" id="{35784068-F25E-E257-B096-C42B716B33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52909" y="1371600"/>
            <a:ext cx="7294591" cy="54435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21525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FF08FE-51E8-FFCF-C7F0-7478EEFC6CC1}"/>
              </a:ext>
            </a:extLst>
          </p:cNvPr>
          <p:cNvSpPr>
            <a:spLocks noGrp="1"/>
          </p:cNvSpPr>
          <p:nvPr>
            <p:ph type="title"/>
          </p:nvPr>
        </p:nvSpPr>
        <p:spPr>
          <a:xfrm>
            <a:off x="511629" y="1714500"/>
            <a:ext cx="4800600" cy="3429000"/>
          </a:xfrm>
        </p:spPr>
        <p:txBody>
          <a:bodyPr/>
          <a:lstStyle/>
          <a:p>
            <a:r>
              <a:rPr lang="en-US" dirty="0"/>
              <a:t>WHO ARE WE?</a:t>
            </a:r>
          </a:p>
        </p:txBody>
      </p:sp>
      <p:sp>
        <p:nvSpPr>
          <p:cNvPr id="5" name="Text Placeholder 4">
            <a:extLst>
              <a:ext uri="{FF2B5EF4-FFF2-40B4-BE49-F238E27FC236}">
                <a16:creationId xmlns:a16="http://schemas.microsoft.com/office/drawing/2014/main" id="{91891EFA-AEC5-5C95-4C23-3F4B15360843}"/>
              </a:ext>
            </a:extLst>
          </p:cNvPr>
          <p:cNvSpPr>
            <a:spLocks noGrp="1"/>
          </p:cNvSpPr>
          <p:nvPr>
            <p:ph type="body" sz="quarter" idx="12"/>
          </p:nvPr>
        </p:nvSpPr>
        <p:spPr>
          <a:xfrm>
            <a:off x="4697187" y="1812471"/>
            <a:ext cx="6629400" cy="3608615"/>
          </a:xfrm>
        </p:spPr>
        <p:txBody>
          <a:bodyPr/>
          <a:lstStyle/>
          <a:p>
            <a:pPr algn="just"/>
            <a:r>
              <a:rPr lang="en-US" sz="2000" dirty="0"/>
              <a:t>We are </a:t>
            </a:r>
            <a:r>
              <a:rPr lang="en-US" sz="2400" dirty="0">
                <a:solidFill>
                  <a:schemeClr val="accent1"/>
                </a:solidFill>
              </a:rPr>
              <a:t>FitnessBootcamp</a:t>
            </a:r>
            <a:r>
              <a:rPr lang="en-US" sz="2000" dirty="0"/>
              <a:t>, a </a:t>
            </a:r>
            <a:r>
              <a:rPr lang="en-US" sz="2000" dirty="0">
                <a:solidFill>
                  <a:schemeClr val="accent3">
                    <a:lumMod val="75000"/>
                  </a:schemeClr>
                </a:solidFill>
              </a:rPr>
              <a:t>healthcare-focused</a:t>
            </a:r>
            <a:r>
              <a:rPr lang="en-US" sz="2000" dirty="0"/>
              <a:t> gym using a </a:t>
            </a:r>
            <a:r>
              <a:rPr lang="en-US" sz="2000" dirty="0">
                <a:solidFill>
                  <a:schemeClr val="accent3">
                    <a:lumMod val="75000"/>
                  </a:schemeClr>
                </a:solidFill>
              </a:rPr>
              <a:t>supervised machine learning model </a:t>
            </a:r>
            <a:r>
              <a:rPr lang="en-US" sz="2000" dirty="0"/>
              <a:t>to </a:t>
            </a:r>
            <a:r>
              <a:rPr lang="en-US" sz="2000" dirty="0">
                <a:solidFill>
                  <a:schemeClr val="accent3">
                    <a:lumMod val="75000"/>
                  </a:schemeClr>
                </a:solidFill>
              </a:rPr>
              <a:t>classify</a:t>
            </a:r>
            <a:r>
              <a:rPr lang="en-US" sz="2000" dirty="0"/>
              <a:t> members into </a:t>
            </a:r>
            <a:r>
              <a:rPr lang="en-US" sz="2000" dirty="0">
                <a:solidFill>
                  <a:schemeClr val="accent3">
                    <a:lumMod val="75000"/>
                  </a:schemeClr>
                </a:solidFill>
              </a:rPr>
              <a:t>two categories </a:t>
            </a:r>
            <a:r>
              <a:rPr lang="en-US" sz="2000" dirty="0"/>
              <a:t>based on their Biometrics and Fitmetrics. This optimized model helps us tailor personal training sessions to maximize each member's fitness and health outcomes.</a:t>
            </a:r>
            <a:endParaRPr lang="en-US" sz="2000" dirty="0">
              <a:solidFill>
                <a:schemeClr val="bg1"/>
              </a:solidFill>
              <a:latin typeface="+mj-lt"/>
              <a:cs typeface="Calibri" panose="020F0502020204030204"/>
            </a:endParaRPr>
          </a:p>
        </p:txBody>
      </p:sp>
    </p:spTree>
    <p:extLst>
      <p:ext uri="{BB962C8B-B14F-4D97-AF65-F5344CB8AC3E}">
        <p14:creationId xmlns:p14="http://schemas.microsoft.com/office/powerpoint/2010/main" val="34683890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2CCDBB9-25CA-2843-D7F1-96D5F461EF7C}"/>
              </a:ext>
            </a:extLst>
          </p:cNvPr>
          <p:cNvSpPr>
            <a:spLocks noGrp="1"/>
          </p:cNvSpPr>
          <p:nvPr>
            <p:ph type="title"/>
          </p:nvPr>
        </p:nvSpPr>
        <p:spPr/>
        <p:txBody>
          <a:bodyPr/>
          <a:lstStyle/>
          <a:p>
            <a:r>
              <a:rPr lang="en-US" sz="6000" dirty="0"/>
              <a:t>Products </a:t>
            </a:r>
            <a:endParaRPr lang="en-US" dirty="0"/>
          </a:p>
        </p:txBody>
      </p:sp>
      <p:sp>
        <p:nvSpPr>
          <p:cNvPr id="6" name="Text Placeholder 5">
            <a:extLst>
              <a:ext uri="{FF2B5EF4-FFF2-40B4-BE49-F238E27FC236}">
                <a16:creationId xmlns:a16="http://schemas.microsoft.com/office/drawing/2014/main" id="{262E4928-F26C-B85F-5677-F8520B0E788F}"/>
              </a:ext>
            </a:extLst>
          </p:cNvPr>
          <p:cNvSpPr>
            <a:spLocks noGrp="1"/>
          </p:cNvSpPr>
          <p:nvPr>
            <p:ph type="body" sz="quarter" idx="13"/>
          </p:nvPr>
        </p:nvSpPr>
        <p:spPr/>
        <p:txBody>
          <a:bodyPr/>
          <a:lstStyle/>
          <a:p>
            <a:r>
              <a:rPr lang="en-US" sz="4800" dirty="0">
                <a:ln w="12700">
                  <a:solidFill>
                    <a:schemeClr val="accent1">
                      <a:lumMod val="60000"/>
                      <a:lumOff val="40000"/>
                    </a:schemeClr>
                  </a:solidFill>
                </a:ln>
                <a:noFill/>
                <a:effectLst>
                  <a:glow rad="88900">
                    <a:schemeClr val="accent1">
                      <a:alpha val="50000"/>
                    </a:schemeClr>
                  </a:glow>
                </a:effectLst>
              </a:rPr>
              <a:t>And services</a:t>
            </a:r>
          </a:p>
          <a:p>
            <a:endParaRPr lang="en-US" dirty="0"/>
          </a:p>
        </p:txBody>
      </p:sp>
      <p:graphicFrame>
        <p:nvGraphicFramePr>
          <p:cNvPr id="7" name="Content Placeholder 3" descr="Timeline Placeholder ">
            <a:extLst>
              <a:ext uri="{FF2B5EF4-FFF2-40B4-BE49-F238E27FC236}">
                <a16:creationId xmlns:a16="http://schemas.microsoft.com/office/drawing/2014/main" id="{68CC0761-8E9E-4F81-06B7-C2E0B0560BDB}"/>
              </a:ext>
            </a:extLst>
          </p:cNvPr>
          <p:cNvGraphicFramePr>
            <a:graphicFrameLocks noGrp="1"/>
          </p:cNvGraphicFramePr>
          <p:nvPr>
            <p:ph sz="quarter" idx="12"/>
            <p:extLst>
              <p:ext uri="{D42A27DB-BD31-4B8C-83A1-F6EECF244321}">
                <p14:modId xmlns:p14="http://schemas.microsoft.com/office/powerpoint/2010/main" val="4155034046"/>
              </p:ext>
            </p:extLst>
          </p:nvPr>
        </p:nvGraphicFramePr>
        <p:xfrm>
          <a:off x="6172200" y="576263"/>
          <a:ext cx="5334000" cy="5715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442789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F672A6D-58C4-B31B-75E1-06C0AAEF3911}"/>
              </a:ext>
            </a:extLst>
          </p:cNvPr>
          <p:cNvSpPr>
            <a:spLocks noGrp="1"/>
          </p:cNvSpPr>
          <p:nvPr>
            <p:ph type="title"/>
          </p:nvPr>
        </p:nvSpPr>
        <p:spPr/>
        <p:txBody>
          <a:bodyPr/>
          <a:lstStyle/>
          <a:p>
            <a:r>
              <a:rPr lang="en-US" dirty="0"/>
              <a:t>Let’s get you started!</a:t>
            </a:r>
          </a:p>
        </p:txBody>
      </p:sp>
    </p:spTree>
    <p:extLst>
      <p:ext uri="{BB962C8B-B14F-4D97-AF65-F5344CB8AC3E}">
        <p14:creationId xmlns:p14="http://schemas.microsoft.com/office/powerpoint/2010/main" val="10134082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02D23DD-C908-A1F3-22CF-532406FE964D}"/>
              </a:ext>
            </a:extLst>
          </p:cNvPr>
          <p:cNvSpPr>
            <a:spLocks noGrp="1"/>
          </p:cNvSpPr>
          <p:nvPr>
            <p:ph type="title"/>
          </p:nvPr>
        </p:nvSpPr>
        <p:spPr>
          <a:xfrm>
            <a:off x="1069848" y="411480"/>
            <a:ext cx="10058400" cy="990600"/>
          </a:xfrm>
        </p:spPr>
        <p:txBody>
          <a:bodyPr/>
          <a:lstStyle/>
          <a:p>
            <a:br>
              <a:rPr lang="en-US" dirty="0"/>
            </a:br>
            <a:r>
              <a:rPr lang="en-US" dirty="0"/>
              <a:t>Fitclassify model:</a:t>
            </a:r>
            <a:br>
              <a:rPr lang="en-US" dirty="0"/>
            </a:br>
            <a:endParaRPr lang="en-US" dirty="0"/>
          </a:p>
        </p:txBody>
      </p:sp>
      <p:sp>
        <p:nvSpPr>
          <p:cNvPr id="6" name="TextBox 5">
            <a:extLst>
              <a:ext uri="{FF2B5EF4-FFF2-40B4-BE49-F238E27FC236}">
                <a16:creationId xmlns:a16="http://schemas.microsoft.com/office/drawing/2014/main" id="{17008D25-3BA0-96EF-66C3-3A8F59A037E3}"/>
              </a:ext>
            </a:extLst>
          </p:cNvPr>
          <p:cNvSpPr txBox="1"/>
          <p:nvPr/>
        </p:nvSpPr>
        <p:spPr>
          <a:xfrm>
            <a:off x="873632" y="1634085"/>
            <a:ext cx="8063540" cy="646331"/>
          </a:xfrm>
          <a:prstGeom prst="rect">
            <a:avLst/>
          </a:prstGeom>
          <a:noFill/>
        </p:spPr>
        <p:txBody>
          <a:bodyPr wrap="square">
            <a:spAutoFit/>
          </a:bodyPr>
          <a:lstStyle/>
          <a:p>
            <a:endParaRPr lang="en-US" b="1" dirty="0">
              <a:solidFill>
                <a:schemeClr val="bg1"/>
              </a:solidFill>
            </a:endParaRPr>
          </a:p>
          <a:p>
            <a:endParaRPr lang="en-US" b="1" dirty="0">
              <a:solidFill>
                <a:schemeClr val="bg1"/>
              </a:solidFill>
            </a:endParaRPr>
          </a:p>
        </p:txBody>
      </p:sp>
      <p:sp>
        <p:nvSpPr>
          <p:cNvPr id="10" name="TextBox 9">
            <a:extLst>
              <a:ext uri="{FF2B5EF4-FFF2-40B4-BE49-F238E27FC236}">
                <a16:creationId xmlns:a16="http://schemas.microsoft.com/office/drawing/2014/main" id="{AD2AE972-AA90-9BE9-C1BA-94F10DC39CEC}"/>
              </a:ext>
            </a:extLst>
          </p:cNvPr>
          <p:cNvSpPr txBox="1"/>
          <p:nvPr/>
        </p:nvSpPr>
        <p:spPr>
          <a:xfrm>
            <a:off x="1360714" y="1574140"/>
            <a:ext cx="8273144" cy="5016758"/>
          </a:xfrm>
          <a:prstGeom prst="rect">
            <a:avLst/>
          </a:prstGeom>
          <a:noFill/>
        </p:spPr>
        <p:txBody>
          <a:bodyPr wrap="square">
            <a:spAutoFit/>
          </a:bodyPr>
          <a:lstStyle/>
          <a:p>
            <a:pPr marL="342900" indent="-342900">
              <a:buAutoNum type="arabicPeriod"/>
            </a:pPr>
            <a:r>
              <a:rPr lang="en-US" sz="2400" b="1" dirty="0">
                <a:solidFill>
                  <a:schemeClr val="bg1"/>
                </a:solidFill>
              </a:rPr>
              <a:t>Introduction</a:t>
            </a:r>
          </a:p>
          <a:p>
            <a:pPr marL="342900" indent="-342900">
              <a:buAutoNum type="arabicPeriod"/>
            </a:pPr>
            <a:r>
              <a:rPr lang="en-US" sz="2400" b="1" dirty="0">
                <a:solidFill>
                  <a:schemeClr val="bg1"/>
                </a:solidFill>
              </a:rPr>
              <a:t>FitClassify Model Optimization</a:t>
            </a:r>
          </a:p>
          <a:p>
            <a:endParaRPr lang="en-US" sz="2400" b="1" dirty="0">
              <a:solidFill>
                <a:schemeClr val="bg1"/>
              </a:solidFill>
            </a:endParaRPr>
          </a:p>
          <a:p>
            <a:pPr marL="742950" lvl="1" indent="-285750">
              <a:buFont typeface="Arial" panose="020B0604020202020204" pitchFamily="34" charset="0"/>
              <a:buChar char="•"/>
            </a:pPr>
            <a:r>
              <a:rPr lang="en-US" sz="2000" b="1" dirty="0">
                <a:solidFill>
                  <a:schemeClr val="accent1"/>
                </a:solidFill>
              </a:rPr>
              <a:t>PART 1:</a:t>
            </a:r>
            <a:r>
              <a:rPr lang="en-US" sz="2000" b="1" dirty="0">
                <a:solidFill>
                  <a:schemeClr val="bg1"/>
                </a:solidFill>
              </a:rPr>
              <a:t> Data Cleaning </a:t>
            </a:r>
          </a:p>
          <a:p>
            <a:pPr marL="742950" lvl="1" indent="-285750">
              <a:buFont typeface="Arial" panose="020B0604020202020204" pitchFamily="34" charset="0"/>
              <a:buChar char="•"/>
            </a:pPr>
            <a:r>
              <a:rPr lang="en-US" sz="2000" b="1" dirty="0">
                <a:solidFill>
                  <a:schemeClr val="accent1"/>
                </a:solidFill>
              </a:rPr>
              <a:t>PART 2:</a:t>
            </a:r>
            <a:r>
              <a:rPr lang="en-US" sz="2000" b="1" dirty="0">
                <a:solidFill>
                  <a:schemeClr val="bg1"/>
                </a:solidFill>
              </a:rPr>
              <a:t> Labels Set (y) vs. Features (X)</a:t>
            </a:r>
          </a:p>
          <a:p>
            <a:pPr marL="742950" lvl="1" indent="-285750">
              <a:buFont typeface="Arial" panose="020B0604020202020204" pitchFamily="34" charset="0"/>
              <a:buChar char="•"/>
            </a:pPr>
            <a:r>
              <a:rPr lang="en-US" sz="2000" b="1" dirty="0">
                <a:solidFill>
                  <a:schemeClr val="accent1"/>
                </a:solidFill>
              </a:rPr>
              <a:t>PART 3:</a:t>
            </a:r>
            <a:r>
              <a:rPr lang="en-US" sz="2000" b="1" dirty="0">
                <a:solidFill>
                  <a:schemeClr val="bg1"/>
                </a:solidFill>
              </a:rPr>
              <a:t> Training and Testing Sets</a:t>
            </a:r>
          </a:p>
          <a:p>
            <a:pPr marL="742950" lvl="1" indent="-285750">
              <a:buFont typeface="Arial" panose="020B0604020202020204" pitchFamily="34" charset="0"/>
              <a:buChar char="•"/>
            </a:pPr>
            <a:r>
              <a:rPr lang="en-US" sz="2000" b="1" dirty="0">
                <a:solidFill>
                  <a:schemeClr val="accent1"/>
                </a:solidFill>
              </a:rPr>
              <a:t>PART 4:</a:t>
            </a:r>
            <a:r>
              <a:rPr lang="en-US" sz="2000" b="1" dirty="0">
                <a:solidFill>
                  <a:schemeClr val="bg1"/>
                </a:solidFill>
              </a:rPr>
              <a:t> Fit and Transform data </a:t>
            </a:r>
          </a:p>
          <a:p>
            <a:pPr marL="742950" lvl="1" indent="-285750">
              <a:buFont typeface="Arial" panose="020B0604020202020204" pitchFamily="34" charset="0"/>
              <a:buChar char="•"/>
            </a:pPr>
            <a:r>
              <a:rPr lang="en-US" sz="2000" b="1" dirty="0">
                <a:solidFill>
                  <a:schemeClr val="accent1"/>
                </a:solidFill>
              </a:rPr>
              <a:t>PART 5:</a:t>
            </a:r>
            <a:r>
              <a:rPr lang="en-US" sz="2000" b="1" dirty="0">
                <a:solidFill>
                  <a:schemeClr val="bg1"/>
                </a:solidFill>
              </a:rPr>
              <a:t> Optimization of FitClassify Model Using</a:t>
            </a:r>
          </a:p>
          <a:p>
            <a:pPr lvl="1"/>
            <a:endParaRPr lang="en-US" sz="2000" b="1" dirty="0">
              <a:solidFill>
                <a:schemeClr val="bg1"/>
              </a:solidFill>
            </a:endParaRPr>
          </a:p>
          <a:p>
            <a:pPr marL="1200150" lvl="2" indent="-285750">
              <a:buFont typeface="Arial" panose="020B0604020202020204" pitchFamily="34" charset="0"/>
              <a:buChar char="•"/>
            </a:pPr>
            <a:r>
              <a:rPr lang="en-US" sz="2000" b="1" dirty="0">
                <a:solidFill>
                  <a:schemeClr val="bg1"/>
                </a:solidFill>
              </a:rPr>
              <a:t>Keras Sequential Model</a:t>
            </a:r>
          </a:p>
          <a:p>
            <a:pPr marL="1200150" lvl="2" indent="-285750">
              <a:buFont typeface="Arial" panose="020B0604020202020204" pitchFamily="34" charset="0"/>
              <a:buChar char="•"/>
            </a:pPr>
            <a:r>
              <a:rPr lang="en-US" sz="2000" b="1" dirty="0">
                <a:solidFill>
                  <a:schemeClr val="bg1"/>
                </a:solidFill>
              </a:rPr>
              <a:t>Confusion Matrix </a:t>
            </a:r>
          </a:p>
          <a:p>
            <a:pPr marL="1200150" lvl="2" indent="-285750">
              <a:buFont typeface="Arial" panose="020B0604020202020204" pitchFamily="34" charset="0"/>
              <a:buChar char="•"/>
            </a:pPr>
            <a:r>
              <a:rPr lang="en-US" sz="2000" b="1" dirty="0">
                <a:solidFill>
                  <a:schemeClr val="bg1"/>
                </a:solidFill>
              </a:rPr>
              <a:t>Random Forest </a:t>
            </a:r>
            <a:br>
              <a:rPr lang="en-US" sz="2000" b="1" dirty="0">
                <a:solidFill>
                  <a:schemeClr val="bg1"/>
                </a:solidFill>
              </a:rPr>
            </a:br>
            <a:endParaRPr lang="en-US" sz="2000" b="1" dirty="0">
              <a:solidFill>
                <a:schemeClr val="bg1"/>
              </a:solidFill>
            </a:endParaRPr>
          </a:p>
          <a:p>
            <a:r>
              <a:rPr lang="en-US" sz="2400" b="1" dirty="0">
                <a:solidFill>
                  <a:schemeClr val="bg1"/>
                </a:solidFill>
              </a:rPr>
              <a:t>3. Analysis </a:t>
            </a:r>
          </a:p>
          <a:p>
            <a:r>
              <a:rPr lang="en-US" sz="2400" b="1" dirty="0">
                <a:solidFill>
                  <a:schemeClr val="bg1"/>
                </a:solidFill>
              </a:rPr>
              <a:t>4. Conclusion</a:t>
            </a:r>
          </a:p>
        </p:txBody>
      </p:sp>
    </p:spTree>
    <p:extLst>
      <p:ext uri="{BB962C8B-B14F-4D97-AF65-F5344CB8AC3E}">
        <p14:creationId xmlns:p14="http://schemas.microsoft.com/office/powerpoint/2010/main" val="7627645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02D23DD-C908-A1F3-22CF-532406FE964D}"/>
              </a:ext>
            </a:extLst>
          </p:cNvPr>
          <p:cNvSpPr>
            <a:spLocks noGrp="1"/>
          </p:cNvSpPr>
          <p:nvPr>
            <p:ph type="title"/>
          </p:nvPr>
        </p:nvSpPr>
        <p:spPr/>
        <p:txBody>
          <a:bodyPr/>
          <a:lstStyle/>
          <a:p>
            <a:r>
              <a:rPr lang="en-US" dirty="0"/>
              <a:t>Biometrics &amp; </a:t>
            </a:r>
            <a:r>
              <a:rPr lang="en-US" dirty="0" err="1"/>
              <a:t>fitmetrics</a:t>
            </a:r>
            <a:r>
              <a:rPr lang="en-US" dirty="0"/>
              <a:t>: Cleaning data</a:t>
            </a:r>
          </a:p>
        </p:txBody>
      </p:sp>
      <p:pic>
        <p:nvPicPr>
          <p:cNvPr id="32" name="Picture 31">
            <a:extLst>
              <a:ext uri="{FF2B5EF4-FFF2-40B4-BE49-F238E27FC236}">
                <a16:creationId xmlns:a16="http://schemas.microsoft.com/office/drawing/2014/main" id="{17405BB0-41EF-4783-8FD4-0674CA37982A}"/>
              </a:ext>
            </a:extLst>
          </p:cNvPr>
          <p:cNvPicPr>
            <a:picLocks noChangeAspect="1"/>
          </p:cNvPicPr>
          <p:nvPr/>
        </p:nvPicPr>
        <p:blipFill>
          <a:blip r:embed="rId3"/>
          <a:stretch>
            <a:fillRect/>
          </a:stretch>
        </p:blipFill>
        <p:spPr>
          <a:xfrm>
            <a:off x="452967" y="2079873"/>
            <a:ext cx="10605618" cy="4151594"/>
          </a:xfrm>
          <a:prstGeom prst="rect">
            <a:avLst/>
          </a:prstGeom>
        </p:spPr>
      </p:pic>
      <p:sp>
        <p:nvSpPr>
          <p:cNvPr id="36" name="TextBox 35">
            <a:extLst>
              <a:ext uri="{FF2B5EF4-FFF2-40B4-BE49-F238E27FC236}">
                <a16:creationId xmlns:a16="http://schemas.microsoft.com/office/drawing/2014/main" id="{D5693553-2394-7064-CD3D-BFCD1429B640}"/>
              </a:ext>
            </a:extLst>
          </p:cNvPr>
          <p:cNvSpPr txBox="1"/>
          <p:nvPr/>
        </p:nvSpPr>
        <p:spPr>
          <a:xfrm>
            <a:off x="0" y="21461"/>
            <a:ext cx="6096000" cy="369332"/>
          </a:xfrm>
          <a:prstGeom prst="rect">
            <a:avLst/>
          </a:prstGeom>
          <a:noFill/>
        </p:spPr>
        <p:txBody>
          <a:bodyPr wrap="square">
            <a:spAutoFit/>
          </a:bodyPr>
          <a:lstStyle/>
          <a:p>
            <a:r>
              <a:rPr lang="en-US" b="1" dirty="0">
                <a:solidFill>
                  <a:schemeClr val="bg1"/>
                </a:solidFill>
              </a:rPr>
              <a:t>PART 1</a:t>
            </a:r>
          </a:p>
        </p:txBody>
      </p:sp>
    </p:spTree>
    <p:extLst>
      <p:ext uri="{BB962C8B-B14F-4D97-AF65-F5344CB8AC3E}">
        <p14:creationId xmlns:p14="http://schemas.microsoft.com/office/powerpoint/2010/main" val="23507297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02D23DD-C908-A1F3-22CF-532406FE964D}"/>
              </a:ext>
            </a:extLst>
          </p:cNvPr>
          <p:cNvSpPr>
            <a:spLocks noGrp="1"/>
          </p:cNvSpPr>
          <p:nvPr>
            <p:ph type="title"/>
          </p:nvPr>
        </p:nvSpPr>
        <p:spPr/>
        <p:txBody>
          <a:bodyPr/>
          <a:lstStyle/>
          <a:p>
            <a:r>
              <a:rPr lang="en-US" dirty="0"/>
              <a:t>Biometrics &amp; </a:t>
            </a:r>
            <a:r>
              <a:rPr lang="en-US" dirty="0" err="1"/>
              <a:t>fitmetrics</a:t>
            </a:r>
            <a:r>
              <a:rPr lang="en-US" dirty="0"/>
              <a:t>: Cleaning data</a:t>
            </a:r>
          </a:p>
        </p:txBody>
      </p:sp>
      <p:sp>
        <p:nvSpPr>
          <p:cNvPr id="36" name="TextBox 35">
            <a:extLst>
              <a:ext uri="{FF2B5EF4-FFF2-40B4-BE49-F238E27FC236}">
                <a16:creationId xmlns:a16="http://schemas.microsoft.com/office/drawing/2014/main" id="{D5693553-2394-7064-CD3D-BFCD1429B640}"/>
              </a:ext>
            </a:extLst>
          </p:cNvPr>
          <p:cNvSpPr txBox="1"/>
          <p:nvPr/>
        </p:nvSpPr>
        <p:spPr>
          <a:xfrm>
            <a:off x="0" y="21461"/>
            <a:ext cx="6096000" cy="369332"/>
          </a:xfrm>
          <a:prstGeom prst="rect">
            <a:avLst/>
          </a:prstGeom>
          <a:noFill/>
        </p:spPr>
        <p:txBody>
          <a:bodyPr wrap="square">
            <a:spAutoFit/>
          </a:bodyPr>
          <a:lstStyle/>
          <a:p>
            <a:r>
              <a:rPr lang="en-US" b="1" dirty="0">
                <a:solidFill>
                  <a:schemeClr val="bg1"/>
                </a:solidFill>
              </a:rPr>
              <a:t>PART 1</a:t>
            </a:r>
          </a:p>
        </p:txBody>
      </p:sp>
      <p:pic>
        <p:nvPicPr>
          <p:cNvPr id="3" name="Picture 2">
            <a:extLst>
              <a:ext uri="{FF2B5EF4-FFF2-40B4-BE49-F238E27FC236}">
                <a16:creationId xmlns:a16="http://schemas.microsoft.com/office/drawing/2014/main" id="{18511121-1257-43DE-408C-2E2EE719E4FB}"/>
              </a:ext>
            </a:extLst>
          </p:cNvPr>
          <p:cNvPicPr>
            <a:picLocks noChangeAspect="1"/>
          </p:cNvPicPr>
          <p:nvPr/>
        </p:nvPicPr>
        <p:blipFill>
          <a:blip r:embed="rId3"/>
          <a:stretch>
            <a:fillRect/>
          </a:stretch>
        </p:blipFill>
        <p:spPr>
          <a:xfrm>
            <a:off x="387782" y="1874520"/>
            <a:ext cx="2994859" cy="1933554"/>
          </a:xfrm>
          <a:prstGeom prst="rect">
            <a:avLst/>
          </a:prstGeom>
        </p:spPr>
      </p:pic>
      <p:pic>
        <p:nvPicPr>
          <p:cNvPr id="12" name="Picture 11">
            <a:extLst>
              <a:ext uri="{FF2B5EF4-FFF2-40B4-BE49-F238E27FC236}">
                <a16:creationId xmlns:a16="http://schemas.microsoft.com/office/drawing/2014/main" id="{BEDCBAB3-67AD-FC00-C096-669F400E8393}"/>
              </a:ext>
            </a:extLst>
          </p:cNvPr>
          <p:cNvPicPr>
            <a:picLocks noChangeAspect="1"/>
          </p:cNvPicPr>
          <p:nvPr/>
        </p:nvPicPr>
        <p:blipFill>
          <a:blip r:embed="rId4"/>
          <a:stretch>
            <a:fillRect/>
          </a:stretch>
        </p:blipFill>
        <p:spPr>
          <a:xfrm>
            <a:off x="387339" y="3808074"/>
            <a:ext cx="5464104" cy="2851214"/>
          </a:xfrm>
          <a:prstGeom prst="rect">
            <a:avLst/>
          </a:prstGeom>
        </p:spPr>
      </p:pic>
      <p:cxnSp>
        <p:nvCxnSpPr>
          <p:cNvPr id="14" name="Straight Arrow Connector 13">
            <a:extLst>
              <a:ext uri="{FF2B5EF4-FFF2-40B4-BE49-F238E27FC236}">
                <a16:creationId xmlns:a16="http://schemas.microsoft.com/office/drawing/2014/main" id="{07E0AB60-45D7-E448-8637-60FE05353A60}"/>
              </a:ext>
            </a:extLst>
          </p:cNvPr>
          <p:cNvCxnSpPr/>
          <p:nvPr/>
        </p:nvCxnSpPr>
        <p:spPr>
          <a:xfrm flipV="1">
            <a:off x="5991867" y="4294329"/>
            <a:ext cx="1530383" cy="27767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20" name="Picture 19">
            <a:extLst>
              <a:ext uri="{FF2B5EF4-FFF2-40B4-BE49-F238E27FC236}">
                <a16:creationId xmlns:a16="http://schemas.microsoft.com/office/drawing/2014/main" id="{9D102868-2070-B73A-18F8-78C91D4C90D1}"/>
              </a:ext>
            </a:extLst>
          </p:cNvPr>
          <p:cNvPicPr>
            <a:picLocks noChangeAspect="1"/>
          </p:cNvPicPr>
          <p:nvPr/>
        </p:nvPicPr>
        <p:blipFill>
          <a:blip r:embed="rId5"/>
          <a:stretch>
            <a:fillRect/>
          </a:stretch>
        </p:blipFill>
        <p:spPr>
          <a:xfrm>
            <a:off x="7662675" y="1965467"/>
            <a:ext cx="3771111" cy="4549633"/>
          </a:xfrm>
          <a:prstGeom prst="rect">
            <a:avLst/>
          </a:prstGeom>
        </p:spPr>
      </p:pic>
    </p:spTree>
    <p:extLst>
      <p:ext uri="{BB962C8B-B14F-4D97-AF65-F5344CB8AC3E}">
        <p14:creationId xmlns:p14="http://schemas.microsoft.com/office/powerpoint/2010/main" val="15067469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02D23DD-C908-A1F3-22CF-532406FE964D}"/>
              </a:ext>
            </a:extLst>
          </p:cNvPr>
          <p:cNvSpPr>
            <a:spLocks noGrp="1"/>
          </p:cNvSpPr>
          <p:nvPr>
            <p:ph type="title"/>
          </p:nvPr>
        </p:nvSpPr>
        <p:spPr/>
        <p:txBody>
          <a:bodyPr/>
          <a:lstStyle/>
          <a:p>
            <a:r>
              <a:rPr lang="en-US" dirty="0"/>
              <a:t>Biometrics &amp; </a:t>
            </a:r>
            <a:r>
              <a:rPr lang="en-US" dirty="0" err="1"/>
              <a:t>fitmetrics</a:t>
            </a:r>
            <a:r>
              <a:rPr lang="en-US" dirty="0"/>
              <a:t>: Cleaning data</a:t>
            </a:r>
          </a:p>
        </p:txBody>
      </p:sp>
      <p:pic>
        <p:nvPicPr>
          <p:cNvPr id="15" name="Picture 14">
            <a:extLst>
              <a:ext uri="{FF2B5EF4-FFF2-40B4-BE49-F238E27FC236}">
                <a16:creationId xmlns:a16="http://schemas.microsoft.com/office/drawing/2014/main" id="{115C1FEE-F2B7-1A4F-2E9F-4E1E764C8787}"/>
              </a:ext>
            </a:extLst>
          </p:cNvPr>
          <p:cNvPicPr>
            <a:picLocks noChangeAspect="1"/>
          </p:cNvPicPr>
          <p:nvPr/>
        </p:nvPicPr>
        <p:blipFill>
          <a:blip r:embed="rId3"/>
          <a:stretch>
            <a:fillRect/>
          </a:stretch>
        </p:blipFill>
        <p:spPr>
          <a:xfrm>
            <a:off x="594359" y="2017345"/>
            <a:ext cx="10573461" cy="4318685"/>
          </a:xfrm>
          <a:prstGeom prst="rect">
            <a:avLst/>
          </a:prstGeom>
        </p:spPr>
      </p:pic>
      <p:sp>
        <p:nvSpPr>
          <p:cNvPr id="17" name="TextBox 16">
            <a:extLst>
              <a:ext uri="{FF2B5EF4-FFF2-40B4-BE49-F238E27FC236}">
                <a16:creationId xmlns:a16="http://schemas.microsoft.com/office/drawing/2014/main" id="{5DEC9C7B-07F8-4001-CC2C-EFAFBC46D8C0}"/>
              </a:ext>
            </a:extLst>
          </p:cNvPr>
          <p:cNvSpPr txBox="1"/>
          <p:nvPr/>
        </p:nvSpPr>
        <p:spPr>
          <a:xfrm>
            <a:off x="0" y="0"/>
            <a:ext cx="6096000" cy="369332"/>
          </a:xfrm>
          <a:prstGeom prst="rect">
            <a:avLst/>
          </a:prstGeom>
          <a:noFill/>
        </p:spPr>
        <p:txBody>
          <a:bodyPr wrap="square">
            <a:spAutoFit/>
          </a:bodyPr>
          <a:lstStyle/>
          <a:p>
            <a:r>
              <a:rPr lang="en-US" b="1" dirty="0">
                <a:solidFill>
                  <a:schemeClr val="bg1"/>
                </a:solidFill>
              </a:rPr>
              <a:t>PART 1</a:t>
            </a:r>
          </a:p>
        </p:txBody>
      </p:sp>
    </p:spTree>
    <p:extLst>
      <p:ext uri="{BB962C8B-B14F-4D97-AF65-F5344CB8AC3E}">
        <p14:creationId xmlns:p14="http://schemas.microsoft.com/office/powerpoint/2010/main" val="561996576"/>
      </p:ext>
    </p:extLst>
  </p:cSld>
  <p:clrMapOvr>
    <a:masterClrMapping/>
  </p:clrMapOvr>
</p:sld>
</file>

<file path=ppt/theme/theme1.xml><?xml version="1.0" encoding="utf-8"?>
<a:theme xmlns:a="http://schemas.openxmlformats.org/drawingml/2006/main" name="Office Theme">
  <a:themeElements>
    <a:clrScheme name="Artist Portfolio">
      <a:dk1>
        <a:srgbClr val="000000"/>
      </a:dk1>
      <a:lt1>
        <a:srgbClr val="FFFFFF"/>
      </a:lt1>
      <a:dk2>
        <a:srgbClr val="44546A"/>
      </a:dk2>
      <a:lt2>
        <a:srgbClr val="E7E6E6"/>
      </a:lt2>
      <a:accent1>
        <a:srgbClr val="01E100"/>
      </a:accent1>
      <a:accent2>
        <a:srgbClr val="0A2965"/>
      </a:accent2>
      <a:accent3>
        <a:srgbClr val="FF8BE3"/>
      </a:accent3>
      <a:accent4>
        <a:srgbClr val="005AFF"/>
      </a:accent4>
      <a:accent5>
        <a:srgbClr val="C2F3FE"/>
      </a:accent5>
      <a:accent6>
        <a:srgbClr val="AB63F9"/>
      </a:accent6>
      <a:hlink>
        <a:srgbClr val="0563C1"/>
      </a:hlink>
      <a:folHlink>
        <a:srgbClr val="954F72"/>
      </a:folHlink>
    </a:clrScheme>
    <a:fontScheme name="Custom 41">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usic-Design__Win32_EF_v9" id="{6D8C59B1-BD1A-4BB9-99AC-4C7CF4622DA4}" vid="{280C7942-0311-4692-9E28-F4BDDD8C8E1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6" ma:contentTypeDescription="Create a new document." ma:contentTypeScope="" ma:versionID="ac37c1753acd5e330d2062ccec26ea66">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b340c7101c92c5120abd06486f94548"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1525FCA-5F26-4FB7-8881-79D5F2832922}">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555F6238-947F-415D-9F5A-E3564007547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395A17D-1ADD-417F-8FAA-2C3163E38930}">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Music design</Template>
  <TotalTime>9314</TotalTime>
  <Words>673</Words>
  <Application>Microsoft Office PowerPoint</Application>
  <PresentationFormat>Widescreen</PresentationFormat>
  <Paragraphs>122</Paragraphs>
  <Slides>21</Slides>
  <Notes>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21</vt:i4>
      </vt:variant>
    </vt:vector>
  </HeadingPairs>
  <TitlesOfParts>
    <vt:vector size="28" baseType="lpstr">
      <vt:lpstr>Arial</vt:lpstr>
      <vt:lpstr>Avenir Next LT Pro</vt:lpstr>
      <vt:lpstr>Calibri</vt:lpstr>
      <vt:lpstr>Calibri Light</vt:lpstr>
      <vt:lpstr>Courier New</vt:lpstr>
      <vt:lpstr>Symbol</vt:lpstr>
      <vt:lpstr>Office Theme</vt:lpstr>
      <vt:lpstr>FITNESS</vt:lpstr>
      <vt:lpstr>PowerPoint Presentation</vt:lpstr>
      <vt:lpstr>WHO ARE WE?</vt:lpstr>
      <vt:lpstr>Products </vt:lpstr>
      <vt:lpstr>Let’s get you started!</vt:lpstr>
      <vt:lpstr> Fitclassify model: </vt:lpstr>
      <vt:lpstr>Biometrics &amp; fitmetrics: Cleaning data</vt:lpstr>
      <vt:lpstr>Biometrics &amp; fitmetrics: Cleaning data</vt:lpstr>
      <vt:lpstr>Biometrics &amp; fitmetrics: Cleaning data</vt:lpstr>
      <vt:lpstr>Labels set (y) vs features (x)</vt:lpstr>
      <vt:lpstr>Training and testing sets</vt:lpstr>
      <vt:lpstr> Fitclassify modeL:  KERAS SEQUENTIAL </vt:lpstr>
      <vt:lpstr> Fitclassify modeL:  KERAS SEQUENTIAL </vt:lpstr>
      <vt:lpstr> Fitclassify modeL:  KERAS SEQUENTIAL </vt:lpstr>
      <vt:lpstr> Fitclassify modeL:  KERAS SEQUENTIAL </vt:lpstr>
      <vt:lpstr>Fitclassify model: Confusion matrix </vt:lpstr>
      <vt:lpstr>Fitclassify model: random forest</vt:lpstr>
      <vt:lpstr>Analysis</vt:lpstr>
      <vt:lpstr> conclusion </vt:lpstr>
      <vt:lpstr>Future member</vt:lpstr>
      <vt:lpstr>Contact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Liseth Rubio</dc:creator>
  <cp:lastModifiedBy>Liseth Rubio</cp:lastModifiedBy>
  <cp:revision>87</cp:revision>
  <dcterms:created xsi:type="dcterms:W3CDTF">2024-09-10T00:40:26Z</dcterms:created>
  <dcterms:modified xsi:type="dcterms:W3CDTF">2024-09-17T01:44:24Z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